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0" r:id="rId2"/>
    <p:sldId id="291" r:id="rId3"/>
    <p:sldId id="292" r:id="rId4"/>
    <p:sldId id="550" r:id="rId5"/>
    <p:sldId id="295" r:id="rId6"/>
    <p:sldId id="294" r:id="rId7"/>
    <p:sldId id="296" r:id="rId8"/>
    <p:sldId id="297" r:id="rId9"/>
    <p:sldId id="298" r:id="rId10"/>
    <p:sldId id="299" r:id="rId11"/>
    <p:sldId id="300" r:id="rId12"/>
    <p:sldId id="301" r:id="rId13"/>
    <p:sldId id="302" r:id="rId14"/>
    <p:sldId id="303" r:id="rId15"/>
    <p:sldId id="304" r:id="rId16"/>
    <p:sldId id="305" r:id="rId17"/>
    <p:sldId id="306" r:id="rId18"/>
    <p:sldId id="307" r:id="rId19"/>
    <p:sldId id="308" r:id="rId20"/>
    <p:sldId id="309" r:id="rId21"/>
    <p:sldId id="310" r:id="rId22"/>
    <p:sldId id="312" r:id="rId23"/>
    <p:sldId id="313" r:id="rId24"/>
    <p:sldId id="311" r:id="rId25"/>
    <p:sldId id="314" r:id="rId26"/>
    <p:sldId id="315" r:id="rId27"/>
    <p:sldId id="316" r:id="rId28"/>
    <p:sldId id="317" r:id="rId29"/>
    <p:sldId id="319" r:id="rId30"/>
    <p:sldId id="320" r:id="rId31"/>
    <p:sldId id="321" r:id="rId32"/>
    <p:sldId id="322" r:id="rId33"/>
    <p:sldId id="318" r:id="rId34"/>
    <p:sldId id="323" r:id="rId35"/>
    <p:sldId id="324" r:id="rId36"/>
    <p:sldId id="325" r:id="rId37"/>
    <p:sldId id="326" r:id="rId38"/>
    <p:sldId id="327" r:id="rId39"/>
    <p:sldId id="329" r:id="rId40"/>
    <p:sldId id="330" r:id="rId41"/>
    <p:sldId id="331" r:id="rId42"/>
    <p:sldId id="332" r:id="rId43"/>
    <p:sldId id="328" r:id="rId44"/>
    <p:sldId id="333" r:id="rId45"/>
    <p:sldId id="334" r:id="rId46"/>
    <p:sldId id="335" r:id="rId47"/>
    <p:sldId id="336" r:id="rId48"/>
    <p:sldId id="337" r:id="rId49"/>
    <p:sldId id="338"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tags" Target="../tags/tag24.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slideMaster" Target="../slideMasters/slideMaster1.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tags" Target="../tags/tag21.xml"/><Relationship Id="rId10" Type="http://schemas.openxmlformats.org/officeDocument/2006/relationships/tags" Target="../tags/tag16.xml"/><Relationship Id="rId19" Type="http://schemas.openxmlformats.org/officeDocument/2006/relationships/tags" Target="../tags/tag25.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129.xml"/><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slideMaster" Target="../slideMasters/slideMaster1.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tags" Target="../tags/tag132.xml"/><Relationship Id="rId5" Type="http://schemas.openxmlformats.org/officeDocument/2006/relationships/tags" Target="../tags/tag126.xml"/><Relationship Id="rId10" Type="http://schemas.openxmlformats.org/officeDocument/2006/relationships/tags" Target="../tags/tag131.xml"/><Relationship Id="rId4" Type="http://schemas.openxmlformats.org/officeDocument/2006/relationships/tags" Target="../tags/tag125.xml"/><Relationship Id="rId9" Type="http://schemas.openxmlformats.org/officeDocument/2006/relationships/tags" Target="../tags/tag130.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40.xml"/><Relationship Id="rId13" Type="http://schemas.openxmlformats.org/officeDocument/2006/relationships/tags" Target="../tags/tag145.xml"/><Relationship Id="rId18" Type="http://schemas.openxmlformats.org/officeDocument/2006/relationships/tags" Target="../tags/tag150.xml"/><Relationship Id="rId3" Type="http://schemas.openxmlformats.org/officeDocument/2006/relationships/tags" Target="../tags/tag135.xml"/><Relationship Id="rId7" Type="http://schemas.openxmlformats.org/officeDocument/2006/relationships/tags" Target="../tags/tag139.xml"/><Relationship Id="rId12" Type="http://schemas.openxmlformats.org/officeDocument/2006/relationships/tags" Target="../tags/tag144.xml"/><Relationship Id="rId17" Type="http://schemas.openxmlformats.org/officeDocument/2006/relationships/tags" Target="../tags/tag149.xml"/><Relationship Id="rId2" Type="http://schemas.openxmlformats.org/officeDocument/2006/relationships/tags" Target="../tags/tag134.xml"/><Relationship Id="rId16" Type="http://schemas.openxmlformats.org/officeDocument/2006/relationships/tags" Target="../tags/tag148.xml"/><Relationship Id="rId1" Type="http://schemas.openxmlformats.org/officeDocument/2006/relationships/tags" Target="../tags/tag133.xml"/><Relationship Id="rId6" Type="http://schemas.openxmlformats.org/officeDocument/2006/relationships/tags" Target="../tags/tag138.xml"/><Relationship Id="rId11" Type="http://schemas.openxmlformats.org/officeDocument/2006/relationships/tags" Target="../tags/tag143.xml"/><Relationship Id="rId5" Type="http://schemas.openxmlformats.org/officeDocument/2006/relationships/tags" Target="../tags/tag137.xml"/><Relationship Id="rId15" Type="http://schemas.openxmlformats.org/officeDocument/2006/relationships/tags" Target="../tags/tag147.xml"/><Relationship Id="rId10" Type="http://schemas.openxmlformats.org/officeDocument/2006/relationships/tags" Target="../tags/tag142.xml"/><Relationship Id="rId19" Type="http://schemas.openxmlformats.org/officeDocument/2006/relationships/slideMaster" Target="../slideMasters/slideMaster1.xml"/><Relationship Id="rId4" Type="http://schemas.openxmlformats.org/officeDocument/2006/relationships/tags" Target="../tags/tag136.xml"/><Relationship Id="rId9" Type="http://schemas.openxmlformats.org/officeDocument/2006/relationships/tags" Target="../tags/tag141.xml"/><Relationship Id="rId14" Type="http://schemas.openxmlformats.org/officeDocument/2006/relationships/tags" Target="../tags/tag146.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58.xml"/><Relationship Id="rId3" Type="http://schemas.openxmlformats.org/officeDocument/2006/relationships/tags" Target="../tags/tag153.xml"/><Relationship Id="rId7" Type="http://schemas.openxmlformats.org/officeDocument/2006/relationships/tags" Target="../tags/tag157.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5" Type="http://schemas.openxmlformats.org/officeDocument/2006/relationships/tags" Target="../tags/tag155.xml"/><Relationship Id="rId10" Type="http://schemas.openxmlformats.org/officeDocument/2006/relationships/slideMaster" Target="../slideMasters/slideMaster1.xml"/><Relationship Id="rId4" Type="http://schemas.openxmlformats.org/officeDocument/2006/relationships/tags" Target="../tags/tag154.xml"/><Relationship Id="rId9" Type="http://schemas.openxmlformats.org/officeDocument/2006/relationships/tags" Target="../tags/tag159.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67.xml"/><Relationship Id="rId3" Type="http://schemas.openxmlformats.org/officeDocument/2006/relationships/tags" Target="../tags/tag162.xml"/><Relationship Id="rId7" Type="http://schemas.openxmlformats.org/officeDocument/2006/relationships/tags" Target="../tags/tag166.xml"/><Relationship Id="rId12" Type="http://schemas.openxmlformats.org/officeDocument/2006/relationships/slideMaster" Target="../slideMasters/slideMaster1.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tags" Target="../tags/tag170.xml"/><Relationship Id="rId5" Type="http://schemas.openxmlformats.org/officeDocument/2006/relationships/tags" Target="../tags/tag164.xml"/><Relationship Id="rId10" Type="http://schemas.openxmlformats.org/officeDocument/2006/relationships/tags" Target="../tags/tag169.xml"/><Relationship Id="rId4" Type="http://schemas.openxmlformats.org/officeDocument/2006/relationships/tags" Target="../tags/tag163.xml"/><Relationship Id="rId9" Type="http://schemas.openxmlformats.org/officeDocument/2006/relationships/tags" Target="../tags/tag168.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78.xml"/><Relationship Id="rId13" Type="http://schemas.openxmlformats.org/officeDocument/2006/relationships/slideMaster" Target="../slideMasters/slideMaster1.xml"/><Relationship Id="rId3" Type="http://schemas.openxmlformats.org/officeDocument/2006/relationships/tags" Target="../tags/tag173.xml"/><Relationship Id="rId7" Type="http://schemas.openxmlformats.org/officeDocument/2006/relationships/tags" Target="../tags/tag177.xml"/><Relationship Id="rId12" Type="http://schemas.openxmlformats.org/officeDocument/2006/relationships/tags" Target="../tags/tag182.xml"/><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tags" Target="../tags/tag176.xml"/><Relationship Id="rId11" Type="http://schemas.openxmlformats.org/officeDocument/2006/relationships/tags" Target="../tags/tag181.xml"/><Relationship Id="rId5" Type="http://schemas.openxmlformats.org/officeDocument/2006/relationships/tags" Target="../tags/tag175.xml"/><Relationship Id="rId10" Type="http://schemas.openxmlformats.org/officeDocument/2006/relationships/tags" Target="../tags/tag180.xml"/><Relationship Id="rId4" Type="http://schemas.openxmlformats.org/officeDocument/2006/relationships/tags" Target="../tags/tag174.xml"/><Relationship Id="rId9" Type="http://schemas.openxmlformats.org/officeDocument/2006/relationships/tags" Target="../tags/tag179.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90.xml"/><Relationship Id="rId13" Type="http://schemas.openxmlformats.org/officeDocument/2006/relationships/slideMaster" Target="../slideMasters/slideMaster1.xml"/><Relationship Id="rId3" Type="http://schemas.openxmlformats.org/officeDocument/2006/relationships/tags" Target="../tags/tag185.xml"/><Relationship Id="rId7" Type="http://schemas.openxmlformats.org/officeDocument/2006/relationships/tags" Target="../tags/tag189.xml"/><Relationship Id="rId12" Type="http://schemas.openxmlformats.org/officeDocument/2006/relationships/tags" Target="../tags/tag194.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tags" Target="../tags/tag188.xml"/><Relationship Id="rId11" Type="http://schemas.openxmlformats.org/officeDocument/2006/relationships/tags" Target="../tags/tag193.xml"/><Relationship Id="rId5" Type="http://schemas.openxmlformats.org/officeDocument/2006/relationships/tags" Target="../tags/tag187.xml"/><Relationship Id="rId10" Type="http://schemas.openxmlformats.org/officeDocument/2006/relationships/tags" Target="../tags/tag192.xml"/><Relationship Id="rId4" Type="http://schemas.openxmlformats.org/officeDocument/2006/relationships/tags" Target="../tags/tag186.xml"/><Relationship Id="rId9" Type="http://schemas.openxmlformats.org/officeDocument/2006/relationships/tags" Target="../tags/tag19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202.xml"/><Relationship Id="rId13" Type="http://schemas.openxmlformats.org/officeDocument/2006/relationships/slideMaster" Target="../slideMasters/slideMaster1.xml"/><Relationship Id="rId3" Type="http://schemas.openxmlformats.org/officeDocument/2006/relationships/tags" Target="../tags/tag197.xml"/><Relationship Id="rId7" Type="http://schemas.openxmlformats.org/officeDocument/2006/relationships/tags" Target="../tags/tag201.xml"/><Relationship Id="rId12" Type="http://schemas.openxmlformats.org/officeDocument/2006/relationships/tags" Target="../tags/tag206.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11" Type="http://schemas.openxmlformats.org/officeDocument/2006/relationships/tags" Target="../tags/tag205.xml"/><Relationship Id="rId5" Type="http://schemas.openxmlformats.org/officeDocument/2006/relationships/tags" Target="../tags/tag199.xml"/><Relationship Id="rId10" Type="http://schemas.openxmlformats.org/officeDocument/2006/relationships/tags" Target="../tags/tag204.xml"/><Relationship Id="rId4" Type="http://schemas.openxmlformats.org/officeDocument/2006/relationships/tags" Target="../tags/tag198.xml"/><Relationship Id="rId9" Type="http://schemas.openxmlformats.org/officeDocument/2006/relationships/tags" Target="../tags/tag203.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214.xml"/><Relationship Id="rId13" Type="http://schemas.openxmlformats.org/officeDocument/2006/relationships/tags" Target="../tags/tag219.xml"/><Relationship Id="rId3" Type="http://schemas.openxmlformats.org/officeDocument/2006/relationships/tags" Target="../tags/tag209.xml"/><Relationship Id="rId7" Type="http://schemas.openxmlformats.org/officeDocument/2006/relationships/tags" Target="../tags/tag213.xml"/><Relationship Id="rId12" Type="http://schemas.openxmlformats.org/officeDocument/2006/relationships/tags" Target="../tags/tag218.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11" Type="http://schemas.openxmlformats.org/officeDocument/2006/relationships/tags" Target="../tags/tag217.xml"/><Relationship Id="rId5" Type="http://schemas.openxmlformats.org/officeDocument/2006/relationships/tags" Target="../tags/tag211.xml"/><Relationship Id="rId10" Type="http://schemas.openxmlformats.org/officeDocument/2006/relationships/tags" Target="../tags/tag216.xml"/><Relationship Id="rId4" Type="http://schemas.openxmlformats.org/officeDocument/2006/relationships/tags" Target="../tags/tag210.xml"/><Relationship Id="rId9" Type="http://schemas.openxmlformats.org/officeDocument/2006/relationships/tags" Target="../tags/tag215.xml"/><Relationship Id="rId14"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227.xml"/><Relationship Id="rId3" Type="http://schemas.openxmlformats.org/officeDocument/2006/relationships/tags" Target="../tags/tag222.xml"/><Relationship Id="rId7" Type="http://schemas.openxmlformats.org/officeDocument/2006/relationships/tags" Target="../tags/tag226.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tags" Target="../tags/tag225.xml"/><Relationship Id="rId5" Type="http://schemas.openxmlformats.org/officeDocument/2006/relationships/tags" Target="../tags/tag224.xml"/><Relationship Id="rId10" Type="http://schemas.openxmlformats.org/officeDocument/2006/relationships/slideMaster" Target="../slideMasters/slideMaster1.xml"/><Relationship Id="rId4" Type="http://schemas.openxmlformats.org/officeDocument/2006/relationships/tags" Target="../tags/tag223.xml"/><Relationship Id="rId9" Type="http://schemas.openxmlformats.org/officeDocument/2006/relationships/tags" Target="../tags/tag228.xml"/></Relationships>
</file>

<file path=ppt/slideLayouts/_rels/slideLayout19.xml.rels><?xml version="1.0" encoding="UTF-8" standalone="yes"?>
<Relationships xmlns="http://schemas.openxmlformats.org/package/2006/relationships"><Relationship Id="rId13" Type="http://schemas.openxmlformats.org/officeDocument/2006/relationships/tags" Target="../tags/tag241.xml"/><Relationship Id="rId18" Type="http://schemas.openxmlformats.org/officeDocument/2006/relationships/tags" Target="../tags/tag246.xml"/><Relationship Id="rId26" Type="http://schemas.openxmlformats.org/officeDocument/2006/relationships/tags" Target="../tags/tag254.xml"/><Relationship Id="rId39" Type="http://schemas.openxmlformats.org/officeDocument/2006/relationships/tags" Target="../tags/tag267.xml"/><Relationship Id="rId21" Type="http://schemas.openxmlformats.org/officeDocument/2006/relationships/tags" Target="../tags/tag249.xml"/><Relationship Id="rId34" Type="http://schemas.openxmlformats.org/officeDocument/2006/relationships/tags" Target="../tags/tag262.xml"/><Relationship Id="rId7" Type="http://schemas.openxmlformats.org/officeDocument/2006/relationships/tags" Target="../tags/tag235.xml"/><Relationship Id="rId2" Type="http://schemas.openxmlformats.org/officeDocument/2006/relationships/tags" Target="../tags/tag230.xml"/><Relationship Id="rId16" Type="http://schemas.openxmlformats.org/officeDocument/2006/relationships/tags" Target="../tags/tag244.xml"/><Relationship Id="rId20" Type="http://schemas.openxmlformats.org/officeDocument/2006/relationships/tags" Target="../tags/tag248.xml"/><Relationship Id="rId29" Type="http://schemas.openxmlformats.org/officeDocument/2006/relationships/tags" Target="../tags/tag257.xml"/><Relationship Id="rId41" Type="http://schemas.openxmlformats.org/officeDocument/2006/relationships/slideMaster" Target="../slideMasters/slideMaster1.xml"/><Relationship Id="rId1" Type="http://schemas.openxmlformats.org/officeDocument/2006/relationships/tags" Target="../tags/tag229.xml"/><Relationship Id="rId6" Type="http://schemas.openxmlformats.org/officeDocument/2006/relationships/tags" Target="../tags/tag234.xml"/><Relationship Id="rId11" Type="http://schemas.openxmlformats.org/officeDocument/2006/relationships/tags" Target="../tags/tag239.xml"/><Relationship Id="rId24" Type="http://schemas.openxmlformats.org/officeDocument/2006/relationships/tags" Target="../tags/tag252.xml"/><Relationship Id="rId32" Type="http://schemas.openxmlformats.org/officeDocument/2006/relationships/tags" Target="../tags/tag260.xml"/><Relationship Id="rId37" Type="http://schemas.openxmlformats.org/officeDocument/2006/relationships/tags" Target="../tags/tag265.xml"/><Relationship Id="rId40" Type="http://schemas.openxmlformats.org/officeDocument/2006/relationships/tags" Target="../tags/tag268.xml"/><Relationship Id="rId5" Type="http://schemas.openxmlformats.org/officeDocument/2006/relationships/tags" Target="../tags/tag233.xml"/><Relationship Id="rId15" Type="http://schemas.openxmlformats.org/officeDocument/2006/relationships/tags" Target="../tags/tag243.xml"/><Relationship Id="rId23" Type="http://schemas.openxmlformats.org/officeDocument/2006/relationships/tags" Target="../tags/tag251.xml"/><Relationship Id="rId28" Type="http://schemas.openxmlformats.org/officeDocument/2006/relationships/tags" Target="../tags/tag256.xml"/><Relationship Id="rId36" Type="http://schemas.openxmlformats.org/officeDocument/2006/relationships/tags" Target="../tags/tag264.xml"/><Relationship Id="rId10" Type="http://schemas.openxmlformats.org/officeDocument/2006/relationships/tags" Target="../tags/tag238.xml"/><Relationship Id="rId19" Type="http://schemas.openxmlformats.org/officeDocument/2006/relationships/tags" Target="../tags/tag247.xml"/><Relationship Id="rId31" Type="http://schemas.openxmlformats.org/officeDocument/2006/relationships/tags" Target="../tags/tag259.xml"/><Relationship Id="rId4" Type="http://schemas.openxmlformats.org/officeDocument/2006/relationships/tags" Target="../tags/tag232.xml"/><Relationship Id="rId9" Type="http://schemas.openxmlformats.org/officeDocument/2006/relationships/tags" Target="../tags/tag237.xml"/><Relationship Id="rId14" Type="http://schemas.openxmlformats.org/officeDocument/2006/relationships/tags" Target="../tags/tag242.xml"/><Relationship Id="rId22" Type="http://schemas.openxmlformats.org/officeDocument/2006/relationships/tags" Target="../tags/tag250.xml"/><Relationship Id="rId27" Type="http://schemas.openxmlformats.org/officeDocument/2006/relationships/tags" Target="../tags/tag255.xml"/><Relationship Id="rId30" Type="http://schemas.openxmlformats.org/officeDocument/2006/relationships/tags" Target="../tags/tag258.xml"/><Relationship Id="rId35" Type="http://schemas.openxmlformats.org/officeDocument/2006/relationships/tags" Target="../tags/tag263.xml"/><Relationship Id="rId8" Type="http://schemas.openxmlformats.org/officeDocument/2006/relationships/tags" Target="../tags/tag236.xml"/><Relationship Id="rId3" Type="http://schemas.openxmlformats.org/officeDocument/2006/relationships/tags" Target="../tags/tag231.xml"/><Relationship Id="rId12" Type="http://schemas.openxmlformats.org/officeDocument/2006/relationships/tags" Target="../tags/tag240.xml"/><Relationship Id="rId17" Type="http://schemas.openxmlformats.org/officeDocument/2006/relationships/tags" Target="../tags/tag245.xml"/><Relationship Id="rId25" Type="http://schemas.openxmlformats.org/officeDocument/2006/relationships/tags" Target="../tags/tag253.xml"/><Relationship Id="rId33" Type="http://schemas.openxmlformats.org/officeDocument/2006/relationships/tags" Target="../tags/tag261.xml"/><Relationship Id="rId38" Type="http://schemas.openxmlformats.org/officeDocument/2006/relationships/tags" Target="../tags/tag266.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33.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slideMaster" Target="../slideMasters/slideMaster1.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tags" Target="../tags/tag49.xml"/><Relationship Id="rId18" Type="http://schemas.openxmlformats.org/officeDocument/2006/relationships/slideMaster" Target="../slideMasters/slideMaster1.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tags" Target="../tags/tag48.xml"/><Relationship Id="rId17" Type="http://schemas.openxmlformats.org/officeDocument/2006/relationships/tags" Target="../tags/tag53.xml"/><Relationship Id="rId2" Type="http://schemas.openxmlformats.org/officeDocument/2006/relationships/tags" Target="../tags/tag38.xml"/><Relationship Id="rId16" Type="http://schemas.openxmlformats.org/officeDocument/2006/relationships/tags" Target="../tags/tag52.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5" Type="http://schemas.openxmlformats.org/officeDocument/2006/relationships/tags" Target="../tags/tag51.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tags" Target="../tags/tag50.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slideMaster" Target="../slideMasters/slideMaster1.xm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tags" Target="../tags/tag65.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5" Type="http://schemas.openxmlformats.org/officeDocument/2006/relationships/tags" Target="../tags/tag58.xml"/><Relationship Id="rId10" Type="http://schemas.openxmlformats.org/officeDocument/2006/relationships/tags" Target="../tags/tag63.xml"/><Relationship Id="rId4" Type="http://schemas.openxmlformats.org/officeDocument/2006/relationships/tags" Target="../tags/tag57.xml"/><Relationship Id="rId9" Type="http://schemas.openxmlformats.org/officeDocument/2006/relationships/tags" Target="../tags/tag62.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slideMaster" Target="../slideMasters/slideMaster1.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87.xml"/><Relationship Id="rId13" Type="http://schemas.openxmlformats.org/officeDocument/2006/relationships/tags" Target="../tags/tag92.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tags" Target="../tags/tag91.xml"/><Relationship Id="rId2" Type="http://schemas.openxmlformats.org/officeDocument/2006/relationships/tags" Target="../tags/tag81.xml"/><Relationship Id="rId16" Type="http://schemas.openxmlformats.org/officeDocument/2006/relationships/slideMaster" Target="../slideMasters/slideMaster1.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tags" Target="../tags/tag90.xml"/><Relationship Id="rId5" Type="http://schemas.openxmlformats.org/officeDocument/2006/relationships/tags" Target="../tags/tag84.xml"/><Relationship Id="rId15" Type="http://schemas.openxmlformats.org/officeDocument/2006/relationships/tags" Target="../tags/tag94.xml"/><Relationship Id="rId10" Type="http://schemas.openxmlformats.org/officeDocument/2006/relationships/tags" Target="../tags/tag89.xml"/><Relationship Id="rId4" Type="http://schemas.openxmlformats.org/officeDocument/2006/relationships/tags" Target="../tags/tag83.xml"/><Relationship Id="rId9" Type="http://schemas.openxmlformats.org/officeDocument/2006/relationships/tags" Target="../tags/tag88.xml"/><Relationship Id="rId14" Type="http://schemas.openxmlformats.org/officeDocument/2006/relationships/tags" Target="../tags/tag93.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tags" Target="../tags/tag95.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105.xml"/><Relationship Id="rId13" Type="http://schemas.openxmlformats.org/officeDocument/2006/relationships/slideMaster" Target="../slideMasters/slideMaster1.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tags" Target="../tags/tag109.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tags" Target="../tags/tag108.xml"/><Relationship Id="rId5" Type="http://schemas.openxmlformats.org/officeDocument/2006/relationships/tags" Target="../tags/tag102.xml"/><Relationship Id="rId10" Type="http://schemas.openxmlformats.org/officeDocument/2006/relationships/tags" Target="../tags/tag107.xml"/><Relationship Id="rId4" Type="http://schemas.openxmlformats.org/officeDocument/2006/relationships/tags" Target="../tags/tag101.xml"/><Relationship Id="rId9" Type="http://schemas.openxmlformats.org/officeDocument/2006/relationships/tags" Target="../tags/tag106.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slideMaster" Target="../slideMasters/slideMaster1.xml"/><Relationship Id="rId3" Type="http://schemas.openxmlformats.org/officeDocument/2006/relationships/tags" Target="../tags/tag112.xml"/><Relationship Id="rId7" Type="http://schemas.openxmlformats.org/officeDocument/2006/relationships/tags" Target="../tags/tag116.xml"/><Relationship Id="rId12" Type="http://schemas.openxmlformats.org/officeDocument/2006/relationships/tags" Target="../tags/tag121.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5" Type="http://schemas.openxmlformats.org/officeDocument/2006/relationships/tags" Target="../tags/tag114.xml"/><Relationship Id="rId10" Type="http://schemas.openxmlformats.org/officeDocument/2006/relationships/tags" Target="../tags/tag119.xml"/><Relationship Id="rId4" Type="http://schemas.openxmlformats.org/officeDocument/2006/relationships/tags" Target="../tags/tag113.xml"/><Relationship Id="rId9" Type="http://schemas.openxmlformats.org/officeDocument/2006/relationships/tags" Target="../tags/tag11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318" y="-953"/>
            <a:ext cx="12192000" cy="6858953"/>
            <a:chOff x="-318" y="-953"/>
            <a:chExt cx="12192000" cy="6858953"/>
          </a:xfrm>
        </p:grpSpPr>
        <p:grpSp>
          <p:nvGrpSpPr>
            <p:cNvPr id="4" name="组合 3"/>
            <p:cNvGrpSpPr/>
            <p:nvPr/>
          </p:nvGrpSpPr>
          <p:grpSpPr>
            <a:xfrm>
              <a:off x="-318" y="635"/>
              <a:ext cx="12192000" cy="6857365"/>
              <a:chOff x="-318" y="635"/>
              <a:chExt cx="12192000" cy="6857365"/>
            </a:xfrm>
          </p:grpSpPr>
          <p:grpSp>
            <p:nvGrpSpPr>
              <p:cNvPr id="11" name="组合 10"/>
              <p:cNvGrpSpPr/>
              <p:nvPr>
                <p:custDataLst>
                  <p:tags r:id="rId11"/>
                </p:custDataLst>
              </p:nvPr>
            </p:nvGrpSpPr>
            <p:grpSpPr>
              <a:xfrm>
                <a:off x="-318" y="635"/>
                <a:ext cx="12192000" cy="6857365"/>
                <a:chOff x="0" y="0"/>
                <a:chExt cx="19200" cy="10799"/>
              </a:xfrm>
            </p:grpSpPr>
            <p:sp>
              <p:nvSpPr>
                <p:cNvPr id="12" name="矩形 11"/>
                <p:cNvSpPr/>
                <p:nvPr>
                  <p:custDataLst>
                    <p:tags r:id="rId13"/>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13" name="矩形 12"/>
                <p:cNvSpPr/>
                <p:nvPr>
                  <p:custDataLst>
                    <p:tags r:id="rId14"/>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sp>
              <p:nvSpPr>
                <p:cNvPr id="25" name="菱形 24"/>
                <p:cNvSpPr/>
                <p:nvPr>
                  <p:custDataLst>
                    <p:tags r:id="rId15"/>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25000" lnSpcReduction="20000"/>
                </a:bodyPr>
                <a:lstStyle/>
                <a:p>
                  <a:pPr algn="ctr">
                    <a:lnSpc>
                      <a:spcPct val="150000"/>
                    </a:lnSpc>
                  </a:pPr>
                  <a:endParaRPr lang="zh-CN" altLang="en-US"/>
                </a:p>
              </p:txBody>
            </p:sp>
            <p:grpSp>
              <p:nvGrpSpPr>
                <p:cNvPr id="19" name="组合 18"/>
                <p:cNvGrpSpPr/>
                <p:nvPr>
                  <p:custDataLst>
                    <p:tags r:id="rId16"/>
                  </p:custDataLst>
                </p:nvPr>
              </p:nvGrpSpPr>
              <p:grpSpPr>
                <a:xfrm>
                  <a:off x="16448" y="9574"/>
                  <a:ext cx="2074" cy="675"/>
                  <a:chOff x="0" y="3633950"/>
                  <a:chExt cx="1405715" cy="457699"/>
                </a:xfrm>
              </p:grpSpPr>
              <p:sp>
                <p:nvSpPr>
                  <p:cNvPr id="20" name="菱形 19"/>
                  <p:cNvSpPr/>
                  <p:nvPr>
                    <p:custDataLst>
                      <p:tags r:id="rId1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1" name="菱形 20"/>
                  <p:cNvSpPr/>
                  <p:nvPr>
                    <p:custDataLst>
                      <p:tags r:id="rId18"/>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sp>
                <p:nvSpPr>
                  <p:cNvPr id="22" name="菱形 21"/>
                  <p:cNvSpPr/>
                  <p:nvPr>
                    <p:custDataLst>
                      <p:tags r:id="rId19"/>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fontScale="32500" lnSpcReduction="20000"/>
                  </a:bodyPr>
                  <a:lstStyle/>
                  <a:p>
                    <a:pPr algn="ctr">
                      <a:lnSpc>
                        <a:spcPct val="150000"/>
                      </a:lnSpc>
                    </a:pPr>
                    <a:endParaRPr lang="zh-CN" altLang="en-US"/>
                  </a:p>
                </p:txBody>
              </p:sp>
            </p:grpSp>
          </p:grpSp>
          <p:sp>
            <p:nvSpPr>
              <p:cNvPr id="8" name="圆角矩形 7"/>
              <p:cNvSpPr/>
              <p:nvPr>
                <p:custDataLst>
                  <p:tags r:id="rId12"/>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0" name="五边形 4"/>
            <p:cNvSpPr/>
            <p:nvPr>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dirty="0"/>
            </a:p>
          </p:txBody>
        </p:sp>
        <p:sp>
          <p:nvSpPr>
            <p:cNvPr id="9" name="五边形 6"/>
            <p:cNvSpPr/>
            <p:nvPr>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0000" tIns="46800" rIns="90000" bIns="46800" rtlCol="0" anchor="ctr">
              <a:normAutofit/>
            </a:bodyPr>
            <a:lstStyle/>
            <a:p>
              <a:pPr algn="ctr">
                <a:lnSpc>
                  <a:spcPct val="130000"/>
                </a:lnSpc>
              </a:pPr>
              <a:endParaRPr lang="zh-CN" altLang="en-US"/>
            </a:p>
          </p:txBody>
        </p:sp>
      </p:grpSp>
      <p:sp>
        <p:nvSpPr>
          <p:cNvPr id="16" name="日期占位符 15"/>
          <p:cNvSpPr>
            <a:spLocks noGrp="1"/>
          </p:cNvSpPr>
          <p:nvPr>
            <p:ph type="dt" sz="half" idx="10"/>
            <p:custDataLst>
              <p:tags r:id="rId2"/>
            </p:custDataLst>
          </p:nvPr>
        </p:nvSpPr>
        <p:spPr>
          <a:xfrm>
            <a:off x="879742" y="6349833"/>
            <a:ext cx="2700000" cy="316800"/>
          </a:xfrm>
        </p:spPr>
        <p:txBody>
          <a:bodyPr/>
          <a:lstStyle/>
          <a:p>
            <a:fld id="{D9CFD31E-33A8-484F-9859-242AD69EB8B2}" type="datetimeFigureOut">
              <a:rPr lang="zh-CN" altLang="en-US" smtClean="0"/>
              <a:t>2025/10/8</a:t>
            </a:fld>
            <a:endParaRPr lang="zh-CN" altLang="en-US"/>
          </a:p>
        </p:txBody>
      </p:sp>
      <p:sp>
        <p:nvSpPr>
          <p:cNvPr id="17" name="页脚占位符 16"/>
          <p:cNvSpPr>
            <a:spLocks noGrp="1"/>
          </p:cNvSpPr>
          <p:nvPr>
            <p:ph type="ftr" sz="quarter" idx="11"/>
            <p:custDataLst>
              <p:tags r:id="rId3"/>
            </p:custDataLst>
          </p:nvPr>
        </p:nvSpPr>
        <p:spPr>
          <a:xfrm>
            <a:off x="4116000" y="6349833"/>
            <a:ext cx="3960000" cy="316800"/>
          </a:xfrm>
        </p:spPr>
        <p:txBody>
          <a:bodyPr/>
          <a:lstStyle/>
          <a:p>
            <a:endParaRPr lang="zh-CN" altLang="en-US"/>
          </a:p>
        </p:txBody>
      </p:sp>
      <p:sp>
        <p:nvSpPr>
          <p:cNvPr id="18" name="灯片编号占位符 17"/>
          <p:cNvSpPr>
            <a:spLocks noGrp="1"/>
          </p:cNvSpPr>
          <p:nvPr>
            <p:ph type="sldNum" sz="quarter" idx="12"/>
            <p:custDataLst>
              <p:tags r:id="rId4"/>
            </p:custDataLst>
          </p:nvPr>
        </p:nvSpPr>
        <p:spPr>
          <a:xfrm>
            <a:off x="8610600" y="6349833"/>
            <a:ext cx="2700000" cy="316800"/>
          </a:xfrm>
        </p:spPr>
        <p:txBody>
          <a:bodyPr/>
          <a:lstStyle/>
          <a:p>
            <a:fld id="{9561BB49-1214-4DEB-9E0C-A7E6034FD1C1}" type="slidenum">
              <a:rPr lang="zh-CN" altLang="en-US" smtClean="0"/>
              <a:t>‹#›</a:t>
            </a:fld>
            <a:endParaRPr lang="zh-CN" altLang="en-US"/>
          </a:p>
        </p:txBody>
      </p:sp>
      <p:sp>
        <p:nvSpPr>
          <p:cNvPr id="5" name="文本占位符 4"/>
          <p:cNvSpPr>
            <a:spLocks noGrp="1"/>
          </p:cNvSpPr>
          <p:nvPr>
            <p:ph type="body" sz="quarter" idx="13" hasCustomPrompt="1"/>
            <p:custDataLst>
              <p:tags r:id="rId5"/>
            </p:custDataLst>
          </p:nvPr>
        </p:nvSpPr>
        <p:spPr>
          <a:xfrm>
            <a:off x="3328201" y="4283393"/>
            <a:ext cx="2520000" cy="485140"/>
          </a:xfrm>
        </p:spPr>
        <p:txBody>
          <a:bodyPr lIns="90000" tIns="46800" rIns="90000" bIns="46800" anchor="ctr" anchorCtr="0">
            <a:normAutofit/>
          </a:bodyPr>
          <a:lstStyle>
            <a:lvl1pPr marL="0" indent="0" algn="r">
              <a:lnSpc>
                <a:spcPct val="130000"/>
              </a:lnSpc>
              <a:spcAft>
                <a:spcPts val="0"/>
              </a:spcAft>
              <a:buNone/>
              <a:defRPr sz="1800" baseline="0">
                <a:solidFill>
                  <a:schemeClr val="tx1">
                    <a:lumMod val="85000"/>
                    <a:lumOff val="15000"/>
                  </a:schemeClr>
                </a:solidFill>
              </a:defRPr>
            </a:lvl1pPr>
          </a:lstStyle>
          <a:p>
            <a:pPr lvl="0"/>
            <a:r>
              <a:rPr lang="zh-CN" altLang="en-US" dirty="0"/>
              <a:t>单击此处编辑文本</a:t>
            </a:r>
          </a:p>
        </p:txBody>
      </p:sp>
      <p:sp>
        <p:nvSpPr>
          <p:cNvPr id="2" name="标题 1"/>
          <p:cNvSpPr>
            <a:spLocks noGrp="1"/>
          </p:cNvSpPr>
          <p:nvPr>
            <p:ph type="ctrTitle" hasCustomPrompt="1"/>
            <p:custDataLst>
              <p:tags r:id="rId6"/>
            </p:custDataLst>
          </p:nvPr>
        </p:nvSpPr>
        <p:spPr>
          <a:xfrm>
            <a:off x="2593022" y="2149048"/>
            <a:ext cx="7005956" cy="1344477"/>
          </a:xfrm>
        </p:spPr>
        <p:txBody>
          <a:bodyPr lIns="90000" tIns="46800" rIns="90000" bIns="0" anchor="b" anchorCtr="0">
            <a:normAutofit/>
          </a:bodyPr>
          <a:lstStyle>
            <a:lvl1pPr algn="ctr">
              <a:defRPr sz="6600" spc="600" baseline="0">
                <a:solidFill>
                  <a:schemeClr val="tx1">
                    <a:lumMod val="85000"/>
                    <a:lumOff val="15000"/>
                  </a:schemeClr>
                </a:solidFill>
                <a:ea typeface="汉仪旗黑-85S" panose="00020600040101010101" pitchFamily="18" charset="-122"/>
              </a:defRPr>
            </a:lvl1pPr>
          </a:lstStyle>
          <a:p>
            <a:r>
              <a:rPr lang="zh-CN" altLang="en-US" dirty="0"/>
              <a:t>编辑标题</a:t>
            </a:r>
          </a:p>
        </p:txBody>
      </p:sp>
      <p:sp>
        <p:nvSpPr>
          <p:cNvPr id="3" name="副标题 2"/>
          <p:cNvSpPr>
            <a:spLocks noGrp="1"/>
          </p:cNvSpPr>
          <p:nvPr>
            <p:ph type="subTitle" idx="1" hasCustomPrompt="1"/>
            <p:custDataLst>
              <p:tags r:id="rId7"/>
            </p:custDataLst>
          </p:nvPr>
        </p:nvSpPr>
        <p:spPr>
          <a:xfrm>
            <a:off x="2592705" y="3553460"/>
            <a:ext cx="7005320" cy="485140"/>
          </a:xfrm>
        </p:spPr>
        <p:txBody>
          <a:bodyPr lIns="90000" tIns="0" rIns="90000" bIns="46800" anchor="t" anchorCtr="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4" name="文本占位符 13"/>
          <p:cNvSpPr>
            <a:spLocks noGrp="1"/>
          </p:cNvSpPr>
          <p:nvPr>
            <p:ph type="body" sz="quarter" idx="14" hasCustomPrompt="1"/>
            <p:custDataLst>
              <p:tags r:id="rId8"/>
            </p:custDataLst>
          </p:nvPr>
        </p:nvSpPr>
        <p:spPr>
          <a:xfrm>
            <a:off x="6291496" y="4286643"/>
            <a:ext cx="2520000" cy="478640"/>
          </a:xfrm>
        </p:spPr>
        <p:txBody>
          <a:bodyPr lIns="90000" tIns="46800" rIns="90000" bIns="46800" anchor="ctr" anchorCtr="0">
            <a:normAutofit/>
          </a:bodyPr>
          <a:lstStyle>
            <a:lvl1pPr marL="0" marR="0" indent="0" algn="l" defTabSz="914400" rtl="0" eaLnBrk="1" fontAlgn="auto" latinLnBrk="0" hangingPunct="1">
              <a:lnSpc>
                <a:spcPct val="130000"/>
              </a:lnSpc>
              <a:spcBef>
                <a:spcPts val="0"/>
              </a:spcBef>
              <a:spcAft>
                <a:spcPts val="0"/>
              </a:spcAft>
              <a:buClrTx/>
              <a:buSzTx/>
              <a:buFont typeface="Arial" panose="020B0604020202020204" pitchFamily="34" charset="0"/>
              <a:buNone/>
              <a:defRPr sz="1800"/>
            </a:lvl1pPr>
            <a:lvl2pPr marL="457200" indent="0">
              <a:buNone/>
              <a:defRPr/>
            </a:lvl2pPr>
          </a:lstStyle>
          <a:p>
            <a:pPr marL="0" marR="0" lvl="0" indent="0" algn="l" defTabSz="914400" rtl="0" eaLnBrk="1" fontAlgn="auto" latinLnBrk="0" hangingPunct="1">
              <a:lnSpc>
                <a:spcPct val="130000"/>
              </a:lnSpc>
              <a:spcBef>
                <a:spcPts val="0"/>
              </a:spcBef>
              <a:spcAft>
                <a:spcPts val="1000"/>
              </a:spcAft>
              <a:buClrTx/>
              <a:buSzTx/>
              <a:buFont typeface="Arial" panose="020B0604020202020204" pitchFamily="34" charset="0"/>
              <a:buNone/>
            </a:pPr>
            <a:r>
              <a:rPr lang="zh-CN" altLang="en-US" dirty="0"/>
              <a:t>单击此处编辑文本</a:t>
            </a:r>
          </a:p>
        </p:txBody>
      </p:sp>
    </p:spTree>
    <p:extLst>
      <p:ext uri="{BB962C8B-B14F-4D97-AF65-F5344CB8AC3E}">
        <p14:creationId xmlns:p14="http://schemas.microsoft.com/office/powerpoint/2010/main" val="85018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257176" y="284361"/>
            <a:ext cx="11842224" cy="6446131"/>
            <a:chOff x="257176" y="284361"/>
            <a:chExt cx="11842224" cy="6446131"/>
          </a:xfrm>
        </p:grpSpPr>
        <p:sp>
          <p:nvSpPr>
            <p:cNvPr id="8" name="矩形 7"/>
            <p:cNvSpPr/>
            <p:nvPr>
              <p:custDataLst>
                <p:tags r:id="rId6"/>
              </p:custDataLst>
            </p:nvPr>
          </p:nvSpPr>
          <p:spPr>
            <a:xfrm>
              <a:off x="257176" y="285907"/>
              <a:ext cx="11677650" cy="6295867"/>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9" name="组合 8"/>
            <p:cNvGrpSpPr/>
            <p:nvPr>
              <p:custDataLst>
                <p:tags r:id="rId7"/>
              </p:custDataLst>
            </p:nvPr>
          </p:nvGrpSpPr>
          <p:grpSpPr>
            <a:xfrm>
              <a:off x="11148545" y="6413693"/>
              <a:ext cx="950855" cy="316799"/>
              <a:chOff x="0" y="3623101"/>
              <a:chExt cx="1405715" cy="468548"/>
            </a:xfrm>
          </p:grpSpPr>
          <p:sp>
            <p:nvSpPr>
              <p:cNvPr id="11" name="菱形 10"/>
              <p:cNvSpPr/>
              <p:nvPr>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p:custDataLst>
                <p:tags r:id="rId8"/>
              </p:custDataLst>
            </p:nvPr>
          </p:nvSpPr>
          <p:spPr>
            <a:xfrm rot="5400000">
              <a:off x="660603" y="23185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 name="日期占位符 2"/>
          <p:cNvSpPr>
            <a:spLocks noGrp="1"/>
          </p:cNvSpPr>
          <p:nvPr>
            <p:ph type="dt" sz="half" idx="10"/>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D9CFD31E-33A8-484F-9859-242AD69EB8B2}" type="datetimeFigureOut">
              <a:rPr lang="zh-CN" altLang="en-US" smtClean="0"/>
              <a:t>2025/10/8</a:t>
            </a:fld>
            <a:endParaRPr lang="zh-CN" altLang="en-US"/>
          </a:p>
        </p:txBody>
      </p:sp>
      <p:sp>
        <p:nvSpPr>
          <p:cNvPr id="4" name="页脚占位符 3"/>
          <p:cNvSpPr>
            <a:spLocks noGrp="1"/>
          </p:cNvSpPr>
          <p:nvPr>
            <p:ph type="ftr" sz="quarter" idx="11"/>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561BB49-1214-4DEB-9E0C-A7E6034FD1C1}" type="slidenum">
              <a:rPr lang="zh-CN" altLang="en-US" smtClean="0"/>
              <a:t>‹#›</a:t>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Tree>
    <p:extLst>
      <p:ext uri="{BB962C8B-B14F-4D97-AF65-F5344CB8AC3E}">
        <p14:creationId xmlns:p14="http://schemas.microsoft.com/office/powerpoint/2010/main" val="2234564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末尾幻灯片">
    <p:spTree>
      <p:nvGrpSpPr>
        <p:cNvPr id="1" name=""/>
        <p:cNvGrpSpPr/>
        <p:nvPr/>
      </p:nvGrpSpPr>
      <p:grpSpPr>
        <a:xfrm>
          <a:off x="0" y="0"/>
          <a:ext cx="0" cy="0"/>
          <a:chOff x="0" y="0"/>
          <a:chExt cx="0" cy="0"/>
        </a:xfrm>
      </p:grpSpPr>
      <p:grpSp>
        <p:nvGrpSpPr>
          <p:cNvPr id="21" name="组合 20"/>
          <p:cNvGrpSpPr/>
          <p:nvPr>
            <p:custDataLst>
              <p:tags r:id="rId1"/>
            </p:custDataLst>
          </p:nvPr>
        </p:nvGrpSpPr>
        <p:grpSpPr>
          <a:xfrm>
            <a:off x="-318" y="-953"/>
            <a:ext cx="12192000" cy="6858953"/>
            <a:chOff x="-318" y="-953"/>
            <a:chExt cx="12192000" cy="6858953"/>
          </a:xfrm>
        </p:grpSpPr>
        <p:grpSp>
          <p:nvGrpSpPr>
            <p:cNvPr id="22" name="组合 21"/>
            <p:cNvGrpSpPr/>
            <p:nvPr/>
          </p:nvGrpSpPr>
          <p:grpSpPr>
            <a:xfrm>
              <a:off x="-318" y="635"/>
              <a:ext cx="12192000" cy="6857365"/>
              <a:chOff x="-318" y="635"/>
              <a:chExt cx="12192000" cy="6857365"/>
            </a:xfrm>
          </p:grpSpPr>
          <p:grpSp>
            <p:nvGrpSpPr>
              <p:cNvPr id="25" name="组合 24"/>
              <p:cNvGrpSpPr/>
              <p:nvPr>
                <p:custDataLst>
                  <p:tags r:id="rId10"/>
                </p:custDataLst>
              </p:nvPr>
            </p:nvGrpSpPr>
            <p:grpSpPr>
              <a:xfrm>
                <a:off x="-318" y="635"/>
                <a:ext cx="12192000" cy="6857365"/>
                <a:chOff x="0" y="0"/>
                <a:chExt cx="19200" cy="10799"/>
              </a:xfrm>
            </p:grpSpPr>
            <p:sp>
              <p:nvSpPr>
                <p:cNvPr id="27" name="矩形 26"/>
                <p:cNvSpPr/>
                <p:nvPr>
                  <p:custDataLst>
                    <p:tags r:id="rId12"/>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custDataLst>
                    <p:tags r:id="rId13"/>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p:custDataLst>
                    <p:tags r:id="rId14"/>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custDataLst>
                    <p:tags r:id="rId15"/>
                  </p:custDataLst>
                </p:nvPr>
              </p:nvGrpSpPr>
              <p:grpSpPr>
                <a:xfrm>
                  <a:off x="16448" y="9574"/>
                  <a:ext cx="2074" cy="675"/>
                  <a:chOff x="0" y="3633950"/>
                  <a:chExt cx="1405715" cy="457699"/>
                </a:xfrm>
              </p:grpSpPr>
              <p:sp>
                <p:nvSpPr>
                  <p:cNvPr id="31" name="菱形 30"/>
                  <p:cNvSpPr/>
                  <p:nvPr>
                    <p:custDataLst>
                      <p:tags r:id="rId16"/>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菱形 31"/>
                  <p:cNvSpPr/>
                  <p:nvPr>
                    <p:custDataLst>
                      <p:tags r:id="rId17"/>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菱形 32"/>
                  <p:cNvSpPr/>
                  <p:nvPr>
                    <p:custDataLst>
                      <p:tags r:id="rId18"/>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圆角矩形 7"/>
              <p:cNvSpPr/>
              <p:nvPr>
                <p:custDataLst>
                  <p:tags r:id="rId11"/>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五边形 4"/>
            <p:cNvSpPr/>
            <p:nvPr>
              <p:custDataLst>
                <p:tags r:id="rId8"/>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五边形 6"/>
            <p:cNvSpPr/>
            <p:nvPr>
              <p:custDataLst>
                <p:tags r:id="rId9"/>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日期占位符 2"/>
          <p:cNvSpPr>
            <a:spLocks noGrp="1"/>
          </p:cNvSpPr>
          <p:nvPr>
            <p:ph type="dt" sz="half" idx="10"/>
            <p:custDataLst>
              <p:tags r:id="rId2"/>
            </p:custDataLst>
          </p:nvPr>
        </p:nvSpPr>
        <p:spPr/>
        <p:txBody>
          <a:bodyPr/>
          <a:lstStyle/>
          <a:p>
            <a:fld id="{D9CFD31E-33A8-484F-9859-242AD69EB8B2}" type="datetimeFigureOut">
              <a:rPr lang="zh-CN" altLang="en-US" smtClean="0"/>
              <a:t>2025/10/8</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9561BB49-1214-4DEB-9E0C-A7E6034FD1C1}" type="slidenum">
              <a:rPr lang="zh-CN" altLang="en-US" smtClean="0"/>
              <a:t>‹#›</a:t>
            </a:fld>
            <a:endParaRPr lang="zh-CN" altLang="en-US"/>
          </a:p>
        </p:txBody>
      </p:sp>
      <p:sp>
        <p:nvSpPr>
          <p:cNvPr id="2" name="标题 1"/>
          <p:cNvSpPr>
            <a:spLocks noGrp="1"/>
          </p:cNvSpPr>
          <p:nvPr>
            <p:ph type="title" hasCustomPrompt="1"/>
            <p:custDataLst>
              <p:tags r:id="rId5"/>
            </p:custDataLst>
          </p:nvPr>
        </p:nvSpPr>
        <p:spPr>
          <a:xfrm>
            <a:off x="2593023" y="2000251"/>
            <a:ext cx="7005955" cy="1491328"/>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8800" b="1" i="0" u="none" strike="noStrike" kern="1200" cap="none" spc="600" normalizeH="0" baseline="0" noProof="1" dirty="0">
                <a:solidFill>
                  <a:schemeClr val="tx1">
                    <a:lumMod val="85000"/>
                    <a:lumOff val="15000"/>
                  </a:schemeClr>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编辑标题</a:t>
            </a:r>
          </a:p>
        </p:txBody>
      </p:sp>
      <p:sp>
        <p:nvSpPr>
          <p:cNvPr id="10" name="文本占位符 9"/>
          <p:cNvSpPr>
            <a:spLocks noGrp="1"/>
          </p:cNvSpPr>
          <p:nvPr>
            <p:ph type="body" sz="quarter" idx="13" hasCustomPrompt="1"/>
            <p:custDataLst>
              <p:tags r:id="rId6"/>
            </p:custDataLst>
          </p:nvPr>
        </p:nvSpPr>
        <p:spPr>
          <a:xfrm>
            <a:off x="4979820" y="4079895"/>
            <a:ext cx="2232360" cy="481249"/>
          </a:xfrm>
        </p:spPr>
        <p:txBody>
          <a:bodyPr lIns="90000" tIns="0" rIns="90000" bIns="46800" anchor="ctr" anchorCtr="0">
            <a:normAutofit/>
          </a:bodyPr>
          <a:lstStyle>
            <a:lvl1pPr marL="0" indent="0" algn="ctr">
              <a:buNone/>
              <a:defRPr sz="2000" baseline="0">
                <a:latin typeface="Arial" panose="020B0604020202020204" pitchFamily="34" charset="0"/>
              </a:defRPr>
            </a:lvl1pPr>
            <a:lvl2pPr marL="457200" indent="0">
              <a:buNone/>
              <a:defRPr/>
            </a:lvl2pPr>
          </a:lstStyle>
          <a:p>
            <a:pPr lvl="0"/>
            <a:r>
              <a:rPr lang="zh-CN" altLang="en-US" dirty="0"/>
              <a:t>编辑文本</a:t>
            </a:r>
          </a:p>
        </p:txBody>
      </p:sp>
      <p:sp>
        <p:nvSpPr>
          <p:cNvPr id="12" name="文本占位符 11"/>
          <p:cNvSpPr>
            <a:spLocks noGrp="1"/>
          </p:cNvSpPr>
          <p:nvPr>
            <p:ph type="body" sz="quarter" idx="14" hasCustomPrompt="1"/>
            <p:custDataLst>
              <p:tags r:id="rId7"/>
            </p:custDataLst>
          </p:nvPr>
        </p:nvSpPr>
        <p:spPr>
          <a:xfrm>
            <a:off x="2593022" y="3539541"/>
            <a:ext cx="7005955" cy="481249"/>
          </a:xfrm>
        </p:spPr>
        <p:txBody>
          <a:bodyPr lIns="90000" tIns="0" rIns="90000" bIns="46800" anchor="t" anchorCtr="0">
            <a:normAutofit/>
          </a:bodyPr>
          <a:lstStyle>
            <a:lvl1pPr marL="0" indent="0" algn="ctr">
              <a:buNone/>
              <a:defRPr sz="2400" baseline="0">
                <a:latin typeface="Arial" panose="020B0604020202020204" pitchFamily="34" charset="0"/>
              </a:defRPr>
            </a:lvl1pPr>
            <a:lvl2pPr marL="457200" indent="0">
              <a:buNone/>
              <a:defRPr/>
            </a:lvl2pPr>
          </a:lstStyle>
          <a:p>
            <a:pPr lvl="0"/>
            <a:r>
              <a:rPr lang="zh-CN" altLang="en-US" dirty="0"/>
              <a:t>单击此处编辑文本</a:t>
            </a:r>
          </a:p>
        </p:txBody>
      </p:sp>
    </p:spTree>
    <p:extLst>
      <p:ext uri="{BB962C8B-B14F-4D97-AF65-F5344CB8AC3E}">
        <p14:creationId xmlns:p14="http://schemas.microsoft.com/office/powerpoint/2010/main" val="1960721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通用">
    <p:spTree>
      <p:nvGrpSpPr>
        <p:cNvPr id="1" name=""/>
        <p:cNvGrpSpPr/>
        <p:nvPr/>
      </p:nvGrpSpPr>
      <p:grpSpPr>
        <a:xfrm>
          <a:off x="0" y="0"/>
          <a:ext cx="0" cy="0"/>
          <a:chOff x="0" y="0"/>
          <a:chExt cx="0" cy="0"/>
        </a:xfrm>
      </p:grpSpPr>
      <p:grpSp>
        <p:nvGrpSpPr>
          <p:cNvPr id="17" name="组合 16"/>
          <p:cNvGrpSpPr/>
          <p:nvPr>
            <p:custDataLst>
              <p:tags r:id="rId1"/>
            </p:custDataLst>
          </p:nvPr>
        </p:nvGrpSpPr>
        <p:grpSpPr>
          <a:xfrm>
            <a:off x="11598910" y="6433185"/>
            <a:ext cx="450850" cy="149860"/>
            <a:chOff x="0" y="3623101"/>
            <a:chExt cx="1405715" cy="468548"/>
          </a:xfrm>
        </p:grpSpPr>
        <p:sp>
          <p:nvSpPr>
            <p:cNvPr id="19" name="菱形 18"/>
            <p:cNvSpPr/>
            <p:nvPr>
              <p:custDataLst>
                <p:tags r:id="rId7"/>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菱形 19"/>
            <p:cNvSpPr/>
            <p:nvPr>
              <p:custDataLst>
                <p:tags r:id="rId8"/>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菱形 20"/>
            <p:cNvSpPr/>
            <p:nvPr>
              <p:custDataLst>
                <p:tags r:id="rId9"/>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五边形 4"/>
          <p:cNvSpPr/>
          <p:nvPr>
            <p:custDataLst>
              <p:tags r:id="rId2"/>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日期占位符 2"/>
          <p:cNvSpPr>
            <a:spLocks noGrp="1"/>
          </p:cNvSpPr>
          <p:nvPr>
            <p:ph type="dt" sz="half" idx="10"/>
            <p:custDataLst>
              <p:tags r:id="rId3"/>
            </p:custDataLst>
          </p:nvPr>
        </p:nvSpPr>
        <p:spPr/>
        <p:txBody>
          <a:bodyPr/>
          <a:lstStyle/>
          <a:p>
            <a:fld id="{D9CFD31E-33A8-484F-9859-242AD69EB8B2}" type="datetimeFigureOut">
              <a:rPr lang="zh-CN" altLang="en-US" smtClean="0"/>
              <a:t>2025/10/8</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9561BB49-1214-4DEB-9E0C-A7E6034FD1C1}" type="slidenum">
              <a:rPr lang="zh-CN" altLang="en-US" smtClean="0"/>
              <a:t>‹#›</a:t>
            </a:fld>
            <a:endParaRPr lang="zh-CN" altLang="en-US"/>
          </a:p>
        </p:txBody>
      </p:sp>
      <p:sp>
        <p:nvSpPr>
          <p:cNvPr id="7" name="标题 6"/>
          <p:cNvSpPr>
            <a:spLocks noGrp="1"/>
          </p:cNvSpPr>
          <p:nvPr>
            <p:ph type="title"/>
            <p:custDataLst>
              <p:tags r:id="rId6"/>
            </p:custDataLst>
          </p:nvPr>
        </p:nvSpPr>
        <p:spPr/>
        <p:txBody>
          <a:bodyPr/>
          <a:lstStyle/>
          <a:p>
            <a:r>
              <a:rPr lang="zh-CN" altLang="en-US"/>
              <a:t>单击此处编辑母版标题样式</a:t>
            </a:r>
          </a:p>
        </p:txBody>
      </p:sp>
    </p:spTree>
    <p:extLst>
      <p:ext uri="{BB962C8B-B14F-4D97-AF65-F5344CB8AC3E}">
        <p14:creationId xmlns:p14="http://schemas.microsoft.com/office/powerpoint/2010/main" val="37441087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相框">
    <p:spTree>
      <p:nvGrpSpPr>
        <p:cNvPr id="1" name=""/>
        <p:cNvGrpSpPr/>
        <p:nvPr/>
      </p:nvGrpSpPr>
      <p:grpSpPr>
        <a:xfrm>
          <a:off x="0" y="0"/>
          <a:ext cx="0" cy="0"/>
          <a:chOff x="0" y="0"/>
          <a:chExt cx="0" cy="0"/>
        </a:xfrm>
      </p:grpSpPr>
      <p:sp>
        <p:nvSpPr>
          <p:cNvPr id="24" name="矩形 23"/>
          <p:cNvSpPr/>
          <p:nvPr>
            <p:custDataLst>
              <p:tags r:id="rId1"/>
            </p:custDataLst>
          </p:nvPr>
        </p:nvSpPr>
        <p:spPr>
          <a:xfrm>
            <a:off x="257175" y="285750"/>
            <a:ext cx="11677650" cy="62960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25" name="组合 24"/>
          <p:cNvGrpSpPr/>
          <p:nvPr>
            <p:custDataLst>
              <p:tags r:id="rId2"/>
            </p:custDataLst>
          </p:nvPr>
        </p:nvGrpSpPr>
        <p:grpSpPr>
          <a:xfrm>
            <a:off x="11148695" y="6413500"/>
            <a:ext cx="950595" cy="316865"/>
            <a:chOff x="0" y="3623101"/>
            <a:chExt cx="1405715" cy="468548"/>
          </a:xfrm>
        </p:grpSpPr>
        <p:sp>
          <p:nvSpPr>
            <p:cNvPr id="27" name="菱形 26"/>
            <p:cNvSpPr/>
            <p:nvPr>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菱形 27"/>
            <p:cNvSpPr/>
            <p:nvPr>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菱形 28"/>
            <p:cNvSpPr/>
            <p:nvPr>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五边形 4"/>
          <p:cNvSpPr/>
          <p:nvPr>
            <p:custDataLst>
              <p:tags r:id="rId3"/>
            </p:custDataLst>
          </p:nvPr>
        </p:nvSpPr>
        <p:spPr>
          <a:xfrm rot="5400000">
            <a:off x="660400" y="231775"/>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hasCustomPrompt="1"/>
            <p:custDataLst>
              <p:tags r:id="rId4"/>
            </p:custDataLst>
          </p:nvPr>
        </p:nvSpPr>
        <p:spPr>
          <a:xfrm>
            <a:off x="1281600" y="1249200"/>
            <a:ext cx="9626400" cy="723600"/>
          </a:xfrm>
        </p:spPr>
        <p:txBody>
          <a:bodyPr lIns="90000" tIns="46800" rIns="90000" bIns="46800" anchor="ctr">
            <a:normAutofit/>
          </a:bodyPr>
          <a:lstStyle>
            <a:lvl1pPr marL="0" indent="0">
              <a:buFont typeface="Arial" panose="020B0604020202020204" pitchFamily="34" charset="0"/>
              <a:buNone/>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7" name="内容占位符 6"/>
          <p:cNvSpPr>
            <a:spLocks noGrp="1"/>
          </p:cNvSpPr>
          <p:nvPr>
            <p:ph sz="quarter" idx="13"/>
            <p:custDataLst>
              <p:tags r:id="rId5"/>
            </p:custDataLst>
          </p:nvPr>
        </p:nvSpPr>
        <p:spPr>
          <a:xfrm>
            <a:off x="1281113" y="2163600"/>
            <a:ext cx="9626600" cy="3445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D9CFD31E-33A8-484F-9859-242AD69EB8B2}" type="datetimeFigureOut">
              <a:rPr lang="zh-CN" altLang="en-US" smtClean="0"/>
              <a:t>2025/10/8</a:t>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561BB49-1214-4DEB-9E0C-A7E6034FD1C1}" type="slidenum">
              <a:rPr lang="zh-CN" altLang="en-US" smtClean="0"/>
              <a:t>‹#›</a:t>
            </a:fld>
            <a:endParaRPr lang="zh-CN" altLang="en-US"/>
          </a:p>
        </p:txBody>
      </p:sp>
    </p:spTree>
    <p:extLst>
      <p:ext uri="{BB962C8B-B14F-4D97-AF65-F5344CB8AC3E}">
        <p14:creationId xmlns:p14="http://schemas.microsoft.com/office/powerpoint/2010/main" val="32286236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左右">
    <p:spTree>
      <p:nvGrpSpPr>
        <p:cNvPr id="1" name=""/>
        <p:cNvGrpSpPr/>
        <p:nvPr/>
      </p:nvGrpSpPr>
      <p:grpSpPr>
        <a:xfrm>
          <a:off x="0" y="0"/>
          <a:ext cx="0" cy="0"/>
          <a:chOff x="0" y="0"/>
          <a:chExt cx="0" cy="0"/>
        </a:xfrm>
      </p:grpSpPr>
      <p:sp>
        <p:nvSpPr>
          <p:cNvPr id="8" name="矩形 7"/>
          <p:cNvSpPr/>
          <p:nvPr>
            <p:custDataLst>
              <p:tags r:id="rId1"/>
            </p:custDataLst>
          </p:nvPr>
        </p:nvSpPr>
        <p:spPr>
          <a:xfrm>
            <a:off x="0" y="1"/>
            <a:ext cx="4823460" cy="685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16" name="组合 15"/>
          <p:cNvGrpSpPr/>
          <p:nvPr>
            <p:custDataLst>
              <p:tags r:id="rId2"/>
            </p:custDataLst>
          </p:nvPr>
        </p:nvGrpSpPr>
        <p:grpSpPr>
          <a:xfrm>
            <a:off x="11598910" y="6433185"/>
            <a:ext cx="450850" cy="149860"/>
            <a:chOff x="0" y="3623101"/>
            <a:chExt cx="1405715" cy="468548"/>
          </a:xfrm>
        </p:grpSpPr>
        <p:sp>
          <p:nvSpPr>
            <p:cNvPr id="18" name="菱形 17"/>
            <p:cNvSpPr/>
            <p:nvPr>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菱形 18"/>
            <p:cNvSpPr/>
            <p:nvPr>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菱形 21"/>
            <p:cNvSpPr/>
            <p:nvPr>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五边形 4"/>
          <p:cNvSpPr/>
          <p:nvPr>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hasCustomPrompt="1"/>
            <p:custDataLst>
              <p:tags r:id="rId4"/>
            </p:custDataLst>
          </p:nvPr>
        </p:nvSpPr>
        <p:spPr>
          <a:xfrm>
            <a:off x="583200" y="629920"/>
            <a:ext cx="3960000" cy="1022480"/>
          </a:xfrm>
        </p:spPr>
        <p:txBody>
          <a:bodyPr lIns="90000" tIns="46800" rIns="90000" bIns="46800" anchor="ctr">
            <a:normAutofit/>
          </a:bodyPr>
          <a:lstStyle>
            <a:lvl1pPr marL="0" indent="0">
              <a:buFont typeface="Arial" panose="020B0604020202020204" pitchFamily="34" charset="0"/>
              <a:buNone/>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编辑标题</a:t>
            </a:r>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D9CFD31E-33A8-484F-9859-242AD69EB8B2}" type="datetimeFigureOut">
              <a:rPr lang="zh-CN" altLang="en-US" smtClean="0"/>
              <a:t>2025/10/8</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561BB49-1214-4DEB-9E0C-A7E6034FD1C1}" type="slidenum">
              <a:rPr lang="zh-CN" altLang="en-US" smtClean="0"/>
              <a:t>‹#›</a:t>
            </a:fld>
            <a:endParaRPr lang="zh-CN" altLang="en-US"/>
          </a:p>
        </p:txBody>
      </p:sp>
      <p:sp>
        <p:nvSpPr>
          <p:cNvPr id="7" name="文本占位符 6"/>
          <p:cNvSpPr>
            <a:spLocks noGrp="1"/>
          </p:cNvSpPr>
          <p:nvPr>
            <p:ph type="body" sz="quarter" idx="13"/>
            <p:custDataLst>
              <p:tags r:id="rId8"/>
            </p:custDataLst>
          </p:nvPr>
        </p:nvSpPr>
        <p:spPr>
          <a:xfrm>
            <a:off x="586800" y="1764000"/>
            <a:ext cx="3956400" cy="4093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9" name="内容占位符 8"/>
          <p:cNvSpPr>
            <a:spLocks noGrp="1"/>
          </p:cNvSpPr>
          <p:nvPr>
            <p:ph sz="quarter" idx="14"/>
            <p:custDataLst>
              <p:tags r:id="rId9"/>
            </p:custDataLst>
          </p:nvPr>
        </p:nvSpPr>
        <p:spPr>
          <a:xfrm>
            <a:off x="5101200" y="769938"/>
            <a:ext cx="6480000" cy="5087937"/>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Tree>
    <p:extLst>
      <p:ext uri="{BB962C8B-B14F-4D97-AF65-F5344CB8AC3E}">
        <p14:creationId xmlns:p14="http://schemas.microsoft.com/office/powerpoint/2010/main" val="33464237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上下">
    <p:spTree>
      <p:nvGrpSpPr>
        <p:cNvPr id="1" name=""/>
        <p:cNvGrpSpPr/>
        <p:nvPr/>
      </p:nvGrpSpPr>
      <p:grpSpPr>
        <a:xfrm>
          <a:off x="0" y="0"/>
          <a:ext cx="0" cy="0"/>
          <a:chOff x="0" y="0"/>
          <a:chExt cx="0" cy="0"/>
        </a:xfrm>
      </p:grpSpPr>
      <p:sp>
        <p:nvSpPr>
          <p:cNvPr id="10" name="矩形 9"/>
          <p:cNvSpPr/>
          <p:nvPr>
            <p:custDataLst>
              <p:tags r:id="rId1"/>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23" name="组合 22"/>
          <p:cNvGrpSpPr/>
          <p:nvPr>
            <p:custDataLst>
              <p:tags r:id="rId2"/>
            </p:custDataLst>
          </p:nvPr>
        </p:nvGrpSpPr>
        <p:grpSpPr>
          <a:xfrm>
            <a:off x="11598910" y="6433185"/>
            <a:ext cx="450850" cy="149860"/>
            <a:chOff x="0" y="3623101"/>
            <a:chExt cx="1405715" cy="468548"/>
          </a:xfrm>
        </p:grpSpPr>
        <p:sp>
          <p:nvSpPr>
            <p:cNvPr id="25" name="菱形 24"/>
            <p:cNvSpPr/>
            <p:nvPr>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五边形 4"/>
          <p:cNvSpPr/>
          <p:nvPr>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custDataLst>
              <p:tags r:id="rId4"/>
            </p:custDataLst>
          </p:nvPr>
        </p:nvSpPr>
        <p:spPr>
          <a:xfrm>
            <a:off x="612000" y="689418"/>
            <a:ext cx="10976400" cy="718182"/>
          </a:xfrm>
        </p:spPr>
        <p:txBody>
          <a:bodyPr lIns="90000" tIns="46800" rIns="90000" bIns="46800"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D9CFD31E-33A8-484F-9859-242AD69EB8B2}" type="datetimeFigureOut">
              <a:rPr lang="zh-CN" altLang="en-US" smtClean="0"/>
              <a:t>2025/10/8</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561BB49-1214-4DEB-9E0C-A7E6034FD1C1}" type="slidenum">
              <a:rPr lang="zh-CN" altLang="en-US" smtClean="0"/>
              <a:t>‹#›</a:t>
            </a:fld>
            <a:endParaRPr lang="zh-CN" altLang="en-US"/>
          </a:p>
        </p:txBody>
      </p:sp>
      <p:sp>
        <p:nvSpPr>
          <p:cNvPr id="7" name="文本占位符 6"/>
          <p:cNvSpPr>
            <a:spLocks noGrp="1"/>
          </p:cNvSpPr>
          <p:nvPr>
            <p:ph type="body" sz="quarter" idx="13"/>
            <p:custDataLst>
              <p:tags r:id="rId8"/>
            </p:custDataLst>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a:t>单击此处编辑母版文本样式</a:t>
            </a:r>
          </a:p>
        </p:txBody>
      </p:sp>
      <p:sp>
        <p:nvSpPr>
          <p:cNvPr id="9" name="内容占位符 8"/>
          <p:cNvSpPr>
            <a:spLocks noGrp="1"/>
          </p:cNvSpPr>
          <p:nvPr>
            <p:ph sz="quarter" idx="14"/>
            <p:custDataLst>
              <p:tags r:id="rId9"/>
            </p:custDataLst>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Tree>
    <p:extLst>
      <p:ext uri="{BB962C8B-B14F-4D97-AF65-F5344CB8AC3E}">
        <p14:creationId xmlns:p14="http://schemas.microsoft.com/office/powerpoint/2010/main" val="22224241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下上">
    <p:spTree>
      <p:nvGrpSpPr>
        <p:cNvPr id="1" name=""/>
        <p:cNvGrpSpPr/>
        <p:nvPr/>
      </p:nvGrpSpPr>
      <p:grpSpPr>
        <a:xfrm>
          <a:off x="0" y="0"/>
          <a:ext cx="0" cy="0"/>
          <a:chOff x="0" y="0"/>
          <a:chExt cx="0" cy="0"/>
        </a:xfrm>
      </p:grpSpPr>
      <p:sp>
        <p:nvSpPr>
          <p:cNvPr id="8" name="矩形 7"/>
          <p:cNvSpPr/>
          <p:nvPr>
            <p:custDataLst>
              <p:tags r:id="rId1"/>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solidFill>
                <a:schemeClr val="tx1">
                  <a:lumMod val="85000"/>
                  <a:lumOff val="15000"/>
                </a:schemeClr>
              </a:solidFill>
              <a:latin typeface="Arial" panose="020B0604020202020204" pitchFamily="34" charset="0"/>
              <a:ea typeface="微软雅黑" panose="020B0503020204020204" charset="-122"/>
              <a:sym typeface="+mn-ea"/>
            </a:endParaRPr>
          </a:p>
        </p:txBody>
      </p:sp>
      <p:grpSp>
        <p:nvGrpSpPr>
          <p:cNvPr id="21" name="组合 20"/>
          <p:cNvGrpSpPr/>
          <p:nvPr>
            <p:custDataLst>
              <p:tags r:id="rId2"/>
            </p:custDataLst>
          </p:nvPr>
        </p:nvGrpSpPr>
        <p:grpSpPr>
          <a:xfrm>
            <a:off x="11598910" y="6433185"/>
            <a:ext cx="450850" cy="149860"/>
            <a:chOff x="0" y="3623101"/>
            <a:chExt cx="1405715" cy="468548"/>
          </a:xfrm>
        </p:grpSpPr>
        <p:sp>
          <p:nvSpPr>
            <p:cNvPr id="25" name="菱形 24"/>
            <p:cNvSpPr/>
            <p:nvPr>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五边形 4"/>
          <p:cNvSpPr/>
          <p:nvPr>
            <p:custDataLst>
              <p:tags r:id="rId3"/>
            </p:custDataLst>
          </p:nvPr>
        </p:nvSpPr>
        <p:spPr>
          <a:xfrm rot="5400000">
            <a:off x="346710" y="-80010"/>
            <a:ext cx="438150"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标题 1"/>
          <p:cNvSpPr>
            <a:spLocks noGrp="1"/>
          </p:cNvSpPr>
          <p:nvPr>
            <p:ph type="title"/>
            <p:custDataLst>
              <p:tags r:id="rId4"/>
            </p:custDataLst>
          </p:nvPr>
        </p:nvSpPr>
        <p:spPr>
          <a:xfrm>
            <a:off x="604800" y="579120"/>
            <a:ext cx="10976400" cy="655680"/>
          </a:xfrm>
        </p:spPr>
        <p:txBody>
          <a:bodyPr lIns="90000" tIns="46800" rIns="90000" bIns="46800"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D9CFD31E-33A8-484F-9859-242AD69EB8B2}" type="datetimeFigureOut">
              <a:rPr lang="zh-CN" altLang="en-US" smtClean="0"/>
              <a:t>2025/10/8</a:t>
            </a:fld>
            <a:endParaRPr lang="zh-CN" altLang="en-US"/>
          </a:p>
        </p:txBody>
      </p:sp>
      <p:sp>
        <p:nvSpPr>
          <p:cNvPr id="4" name="页脚占位符 3"/>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561BB49-1214-4DEB-9E0C-A7E6034FD1C1}" type="slidenum">
              <a:rPr lang="zh-CN" altLang="en-US" smtClean="0"/>
              <a:t>‹#›</a:t>
            </a:fld>
            <a:endParaRPr lang="zh-CN" altLang="en-US"/>
          </a:p>
        </p:txBody>
      </p:sp>
      <p:sp>
        <p:nvSpPr>
          <p:cNvPr id="7" name="内容占位符 6"/>
          <p:cNvSpPr>
            <a:spLocks noGrp="1"/>
          </p:cNvSpPr>
          <p:nvPr>
            <p:ph sz="quarter" idx="13"/>
            <p:custDataLst>
              <p:tags r:id="rId8"/>
            </p:custDataLst>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a:t>单击此处编辑母版文本样式</a:t>
            </a:r>
          </a:p>
        </p:txBody>
      </p:sp>
    </p:spTree>
    <p:extLst>
      <p:ext uri="{BB962C8B-B14F-4D97-AF65-F5344CB8AC3E}">
        <p14:creationId xmlns:p14="http://schemas.microsoft.com/office/powerpoint/2010/main" val="5803093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导航">
    <p:spTree>
      <p:nvGrpSpPr>
        <p:cNvPr id="1" name=""/>
        <p:cNvGrpSpPr/>
        <p:nvPr/>
      </p:nvGrpSpPr>
      <p:grpSpPr>
        <a:xfrm>
          <a:off x="0" y="0"/>
          <a:ext cx="0" cy="0"/>
          <a:chOff x="0" y="0"/>
          <a:chExt cx="0" cy="0"/>
        </a:xfrm>
      </p:grpSpPr>
      <p:sp>
        <p:nvSpPr>
          <p:cNvPr id="10" name="矩形 9"/>
          <p:cNvSpPr/>
          <p:nvPr>
            <p:custDataLst>
              <p:tags r:id="rId1"/>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2" name="标题 1"/>
          <p:cNvSpPr>
            <a:spLocks noGrp="1"/>
          </p:cNvSpPr>
          <p:nvPr>
            <p:ph type="title"/>
            <p:custDataLst>
              <p:tags r:id="rId2"/>
            </p:custDataLst>
          </p:nvPr>
        </p:nvSpPr>
        <p:spPr>
          <a:xfrm>
            <a:off x="579600" y="237600"/>
            <a:ext cx="11037600" cy="441964"/>
          </a:xfrm>
        </p:spPr>
        <p:txBody>
          <a:bodyPr lIns="90000" tIns="46800" rIns="90000" bIns="46800">
            <a:normAutofit/>
          </a:bodyPr>
          <a:lstStyle>
            <a:lvl1pPr marL="0" indent="0">
              <a:buFont typeface="Arial" panose="020B0604020202020204" pitchFamily="34" charset="0"/>
              <a:buNone/>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D9CFD31E-33A8-484F-9859-242AD69EB8B2}" type="datetimeFigureOut">
              <a:rPr lang="zh-CN" altLang="en-US" smtClean="0"/>
              <a:t>2025/10/8</a:t>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561BB49-1214-4DEB-9E0C-A7E6034FD1C1}" type="slidenum">
              <a:rPr lang="zh-CN" altLang="en-US" smtClean="0"/>
              <a:t>‹#›</a:t>
            </a:fld>
            <a:endParaRPr lang="zh-CN" altLang="en-US"/>
          </a:p>
        </p:txBody>
      </p:sp>
      <p:sp>
        <p:nvSpPr>
          <p:cNvPr id="7" name="内容占位符 6"/>
          <p:cNvSpPr>
            <a:spLocks noGrp="1"/>
          </p:cNvSpPr>
          <p:nvPr>
            <p:ph sz="quarter" idx="13"/>
            <p:custDataLst>
              <p:tags r:id="rId6"/>
            </p:custDataLst>
          </p:nvPr>
        </p:nvSpPr>
        <p:spPr>
          <a:xfrm>
            <a:off x="579600" y="1663200"/>
            <a:ext cx="5342400" cy="28944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9" name="内容占位符 8"/>
          <p:cNvSpPr>
            <a:spLocks noGrp="1"/>
          </p:cNvSpPr>
          <p:nvPr>
            <p:ph sz="quarter" idx="14"/>
            <p:custDataLst>
              <p:tags r:id="rId7"/>
            </p:custDataLst>
          </p:nvPr>
        </p:nvSpPr>
        <p:spPr>
          <a:xfrm>
            <a:off x="6242400" y="1663200"/>
            <a:ext cx="5367600" cy="28944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vl2pPr marL="457200" indent="0">
              <a:buNone/>
              <a:defRPr baseline="0">
                <a:solidFill>
                  <a:schemeClr val="tx1">
                    <a:lumMod val="85000"/>
                    <a:lumOff val="15000"/>
                  </a:schemeClr>
                </a:solidFill>
                <a:latin typeface="Arial" panose="020B0604020202020204" pitchFamily="34" charset="0"/>
                <a:ea typeface="微软雅黑" panose="020B0503020204020204" charset="-122"/>
              </a:defRPr>
            </a:lvl2pPr>
            <a:lvl3pPr marL="914400" indent="0">
              <a:buNone/>
              <a:defRPr baseline="0">
                <a:solidFill>
                  <a:schemeClr val="tx1">
                    <a:lumMod val="85000"/>
                    <a:lumOff val="15000"/>
                  </a:schemeClr>
                </a:solidFill>
                <a:latin typeface="Arial" panose="020B0604020202020204" pitchFamily="34" charset="0"/>
                <a:ea typeface="微软雅黑" panose="020B0503020204020204" charset="-122"/>
              </a:defRPr>
            </a:lvl3pPr>
            <a:lvl4pPr marL="1371600" indent="0">
              <a:buNone/>
              <a:defRPr baseline="0">
                <a:solidFill>
                  <a:schemeClr val="tx1">
                    <a:lumMod val="85000"/>
                    <a:lumOff val="15000"/>
                  </a:schemeClr>
                </a:solidFill>
                <a:latin typeface="Arial" panose="020B0604020202020204" pitchFamily="34" charset="0"/>
                <a:ea typeface="微软雅黑" panose="020B0503020204020204" charset="-122"/>
              </a:defRPr>
            </a:lvl4pPr>
            <a:lvl5pPr marL="1828800" indent="0">
              <a:buNone/>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11" name="文本占位符 10"/>
          <p:cNvSpPr>
            <a:spLocks noGrp="1"/>
          </p:cNvSpPr>
          <p:nvPr>
            <p:ph type="body" sz="quarter" idx="15"/>
            <p:custDataLst>
              <p:tags r:id="rId8"/>
            </p:custDataLst>
          </p:nvPr>
        </p:nvSpPr>
        <p:spPr>
          <a:xfrm>
            <a:off x="572400" y="4816800"/>
            <a:ext cx="5342400" cy="781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a:t>单击此处编辑母版文本样式</a:t>
            </a:r>
          </a:p>
        </p:txBody>
      </p:sp>
      <p:sp>
        <p:nvSpPr>
          <p:cNvPr id="13" name="文本占位符 12"/>
          <p:cNvSpPr>
            <a:spLocks noGrp="1"/>
          </p:cNvSpPr>
          <p:nvPr>
            <p:ph type="body" sz="quarter" idx="16"/>
            <p:custDataLst>
              <p:tags r:id="rId9"/>
            </p:custDataLst>
          </p:nvPr>
        </p:nvSpPr>
        <p:spPr>
          <a:xfrm>
            <a:off x="6253200" y="4813200"/>
            <a:ext cx="5367600" cy="7812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a:t>单击此处编辑母版文本样式</a:t>
            </a:r>
          </a:p>
        </p:txBody>
      </p:sp>
      <p:grpSp>
        <p:nvGrpSpPr>
          <p:cNvPr id="19" name="组合 18"/>
          <p:cNvGrpSpPr/>
          <p:nvPr>
            <p:custDataLst>
              <p:tags r:id="rId10"/>
            </p:custDataLst>
          </p:nvPr>
        </p:nvGrpSpPr>
        <p:grpSpPr>
          <a:xfrm flipH="1">
            <a:off x="11129043" y="317149"/>
            <a:ext cx="976314" cy="307818"/>
            <a:chOff x="7177184" y="4307561"/>
            <a:chExt cx="976314" cy="307818"/>
          </a:xfrm>
        </p:grpSpPr>
        <p:sp>
          <p:nvSpPr>
            <p:cNvPr id="6" name="等腰三角形 5"/>
            <p:cNvSpPr/>
            <p:nvPr>
              <p:custDataLst>
                <p:tags r:id="rId11"/>
              </p:custDataLst>
            </p:nvPr>
          </p:nvSpPr>
          <p:spPr>
            <a:xfrm rot="5400000" flipH="1">
              <a:off x="788701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2" name="等腰三角形 5"/>
            <p:cNvSpPr/>
            <p:nvPr>
              <p:custDataLst>
                <p:tags r:id="rId12"/>
              </p:custDataLst>
            </p:nvPr>
          </p:nvSpPr>
          <p:spPr>
            <a:xfrm rot="5400000" flipH="1">
              <a:off x="751143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4" name="等腰三角形 5"/>
            <p:cNvSpPr/>
            <p:nvPr>
              <p:custDataLst>
                <p:tags r:id="rId13"/>
              </p:custDataLst>
            </p:nvPr>
          </p:nvSpPr>
          <p:spPr>
            <a:xfrm rot="5400000" flipH="1">
              <a:off x="7135852" y="4348893"/>
              <a:ext cx="307818" cy="225154"/>
            </a:xfrm>
            <a:custGeom>
              <a:avLst/>
              <a:gdLst>
                <a:gd name="connsiteX0" fmla="*/ 0 w 482721"/>
                <a:gd name="connsiteY0" fmla="*/ 353086 h 353086"/>
                <a:gd name="connsiteX1" fmla="*/ 241361 w 482721"/>
                <a:gd name="connsiteY1" fmla="*/ 0 h 353086"/>
                <a:gd name="connsiteX2" fmla="*/ 482721 w 482721"/>
                <a:gd name="connsiteY2" fmla="*/ 353086 h 353086"/>
                <a:gd name="connsiteX3" fmla="*/ 0 w 482721"/>
                <a:gd name="connsiteY3" fmla="*/ 353086 h 353086"/>
                <a:gd name="connsiteX0-1" fmla="*/ 0 w 482721"/>
                <a:gd name="connsiteY0-2" fmla="*/ 353086 h 353086"/>
                <a:gd name="connsiteX1-3" fmla="*/ 241361 w 482721"/>
                <a:gd name="connsiteY1-4" fmla="*/ 0 h 353086"/>
                <a:gd name="connsiteX2-5" fmla="*/ 482721 w 482721"/>
                <a:gd name="connsiteY2-6" fmla="*/ 353086 h 353086"/>
                <a:gd name="connsiteX3-7" fmla="*/ 235390 w 482721"/>
                <a:gd name="connsiteY3-8" fmla="*/ 353086 h 353086"/>
                <a:gd name="connsiteX4" fmla="*/ 0 w 482721"/>
                <a:gd name="connsiteY4" fmla="*/ 353086 h 353086"/>
                <a:gd name="connsiteX0-9" fmla="*/ 0 w 482721"/>
                <a:gd name="connsiteY0-10" fmla="*/ 353086 h 353086"/>
                <a:gd name="connsiteX1-11" fmla="*/ 241361 w 482721"/>
                <a:gd name="connsiteY1-12" fmla="*/ 0 h 353086"/>
                <a:gd name="connsiteX2-13" fmla="*/ 482721 w 482721"/>
                <a:gd name="connsiteY2-14" fmla="*/ 353086 h 353086"/>
                <a:gd name="connsiteX3-15" fmla="*/ 217283 w 482721"/>
                <a:gd name="connsiteY3-16" fmla="*/ 226338 h 353086"/>
                <a:gd name="connsiteX4-17" fmla="*/ 0 w 482721"/>
                <a:gd name="connsiteY4-18" fmla="*/ 353086 h 353086"/>
                <a:gd name="connsiteX0-19" fmla="*/ 0 w 482721"/>
                <a:gd name="connsiteY0-20" fmla="*/ 353086 h 353086"/>
                <a:gd name="connsiteX1-21" fmla="*/ 241361 w 482721"/>
                <a:gd name="connsiteY1-22" fmla="*/ 0 h 353086"/>
                <a:gd name="connsiteX2-23" fmla="*/ 482721 w 482721"/>
                <a:gd name="connsiteY2-24" fmla="*/ 353086 h 353086"/>
                <a:gd name="connsiteX3-25" fmla="*/ 244443 w 482721"/>
                <a:gd name="connsiteY3-26" fmla="*/ 226338 h 353086"/>
                <a:gd name="connsiteX4-27" fmla="*/ 0 w 482721"/>
                <a:gd name="connsiteY4-28" fmla="*/ 353086 h 353086"/>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482721" h="353086">
                  <a:moveTo>
                    <a:pt x="0" y="353086"/>
                  </a:moveTo>
                  <a:lnTo>
                    <a:pt x="241361" y="0"/>
                  </a:lnTo>
                  <a:lnTo>
                    <a:pt x="482721" y="353086"/>
                  </a:lnTo>
                  <a:lnTo>
                    <a:pt x="244443" y="226338"/>
                  </a:lnTo>
                  <a:lnTo>
                    <a:pt x="0" y="35308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grpSp>
    </p:spTree>
    <p:extLst>
      <p:ext uri="{BB962C8B-B14F-4D97-AF65-F5344CB8AC3E}">
        <p14:creationId xmlns:p14="http://schemas.microsoft.com/office/powerpoint/2010/main" val="41574481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腰带">
    <p:spTree>
      <p:nvGrpSpPr>
        <p:cNvPr id="1" name=""/>
        <p:cNvGrpSpPr/>
        <p:nvPr/>
      </p:nvGrpSpPr>
      <p:grpSpPr>
        <a:xfrm>
          <a:off x="0" y="0"/>
          <a:ext cx="0" cy="0"/>
          <a:chOff x="0" y="0"/>
          <a:chExt cx="0" cy="0"/>
        </a:xfrm>
      </p:grpSpPr>
      <p:sp>
        <p:nvSpPr>
          <p:cNvPr id="17" name="圆角矩形 7"/>
          <p:cNvSpPr/>
          <p:nvPr>
            <p:custDataLst>
              <p:tags r:id="rId1"/>
            </p:custDataLst>
          </p:nvPr>
        </p:nvSpPr>
        <p:spPr>
          <a:xfrm>
            <a:off x="193040" y="182880"/>
            <a:ext cx="11805285" cy="6491605"/>
          </a:xfrm>
          <a:prstGeom prst="roundRect">
            <a:avLst>
              <a:gd name="adj" fmla="val 172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solidFill>
                <a:schemeClr val="tx1">
                  <a:lumMod val="85000"/>
                  <a:lumOff val="15000"/>
                </a:schemeClr>
              </a:solidFill>
              <a:latin typeface="Arial" panose="020B0604020202020204" pitchFamily="34" charset="0"/>
              <a:ea typeface="微软雅黑" panose="020B0503020204020204" charset="-122"/>
            </a:endParaRPr>
          </a:p>
        </p:txBody>
      </p:sp>
      <p:sp>
        <p:nvSpPr>
          <p:cNvPr id="10" name="矩形 9"/>
          <p:cNvSpPr/>
          <p:nvPr>
            <p:custDataLst>
              <p:tags r:id="rId2"/>
            </p:custDataLst>
          </p:nvPr>
        </p:nvSpPr>
        <p:spPr>
          <a:xfrm>
            <a:off x="0" y="98638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solidFill>
                <a:schemeClr val="tx1">
                  <a:lumMod val="85000"/>
                  <a:lumOff val="15000"/>
                </a:schemeClr>
              </a:solidFill>
              <a:latin typeface="Arial" panose="020B0604020202020204" pitchFamily="34" charset="0"/>
              <a:ea typeface="微软雅黑" panose="020B0503020204020204" charset="-122"/>
              <a:sym typeface="+mn-ea"/>
            </a:endParaRPr>
          </a:p>
        </p:txBody>
      </p:sp>
      <p:sp>
        <p:nvSpPr>
          <p:cNvPr id="12" name="五边形 4"/>
          <p:cNvSpPr/>
          <p:nvPr>
            <p:custDataLst>
              <p:tags r:id="rId3"/>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五边形 6"/>
          <p:cNvSpPr/>
          <p:nvPr>
            <p:custDataLst>
              <p:tags r:id="rId4"/>
            </p:custDataLst>
          </p:nvPr>
        </p:nvSpPr>
        <p:spPr>
          <a:xfrm rot="16200000" flipV="1">
            <a:off x="5792470" y="5731510"/>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5"/>
            </p:custDataLst>
          </p:nvPr>
        </p:nvSpPr>
        <p:spPr>
          <a:xfrm>
            <a:off x="1522800" y="1818640"/>
            <a:ext cx="9144000" cy="1907360"/>
          </a:xfrm>
        </p:spPr>
        <p:txBody>
          <a:bodyPr lIns="90000" tIns="46800" rIns="90000" bIns="46800" anchor="b">
            <a:normAutofit/>
          </a:bodyPr>
          <a:lstStyle>
            <a:lvl1pPr marL="0" indent="0" algn="ctr">
              <a:buFont typeface="Arial" panose="020B0604020202020204" pitchFamily="34" charset="0"/>
              <a:buNone/>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p>
        </p:txBody>
      </p:sp>
      <p:sp>
        <p:nvSpPr>
          <p:cNvPr id="3" name="日期占位符 2"/>
          <p:cNvSpPr>
            <a:spLocks noGrp="1"/>
          </p:cNvSpPr>
          <p:nvPr>
            <p:ph type="dt" sz="half" idx="10"/>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D9CFD31E-33A8-484F-9859-242AD69EB8B2}" type="datetimeFigureOut">
              <a:rPr lang="zh-CN" altLang="en-US" smtClean="0"/>
              <a:t>2025/10/8</a:t>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5" name="灯片编号占位符 4"/>
          <p:cNvSpPr>
            <a:spLocks noGrp="1"/>
          </p:cNvSpPr>
          <p:nvPr>
            <p:ph type="sldNum" sz="quarter" idx="12"/>
            <p:custDataLst>
              <p:tags r:id="rId8"/>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561BB49-1214-4DEB-9E0C-A7E6034FD1C1}" type="slidenum">
              <a:rPr lang="zh-CN" altLang="en-US" smtClean="0"/>
              <a:t>‹#›</a:t>
            </a:fld>
            <a:endParaRPr lang="zh-CN" altLang="en-US"/>
          </a:p>
        </p:txBody>
      </p:sp>
      <p:sp>
        <p:nvSpPr>
          <p:cNvPr id="7" name="文本占位符 6"/>
          <p:cNvSpPr>
            <a:spLocks noGrp="1"/>
          </p:cNvSpPr>
          <p:nvPr>
            <p:ph type="body" sz="quarter" idx="13"/>
            <p:custDataLst>
              <p:tags r:id="rId9"/>
            </p:custDataLst>
          </p:nvPr>
        </p:nvSpPr>
        <p:spPr>
          <a:xfrm>
            <a:off x="1522413" y="3862800"/>
            <a:ext cx="9144000" cy="1656000"/>
          </a:xfrm>
        </p:spPr>
        <p:txBody>
          <a:bodyPr lIns="90000" tIns="46800" rIns="90000" bIns="46800">
            <a:normAutofit/>
          </a:bodyPr>
          <a:lstStyle>
            <a:lvl1pPr marL="0" indent="0" algn="ctr">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a:t>单击此处编辑母版文本样式</a:t>
            </a:r>
          </a:p>
        </p:txBody>
      </p:sp>
    </p:spTree>
    <p:extLst>
      <p:ext uri="{BB962C8B-B14F-4D97-AF65-F5344CB8AC3E}">
        <p14:creationId xmlns:p14="http://schemas.microsoft.com/office/powerpoint/2010/main" val="40581210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结束页_1_3">
    <p:spTree>
      <p:nvGrpSpPr>
        <p:cNvPr id="1" name=""/>
        <p:cNvGrpSpPr/>
        <p:nvPr/>
      </p:nvGrpSpPr>
      <p:grpSpPr>
        <a:xfrm>
          <a:off x="0" y="0"/>
          <a:ext cx="0" cy="0"/>
          <a:chOff x="0" y="0"/>
          <a:chExt cx="0" cy="0"/>
        </a:xfrm>
      </p:grpSpPr>
      <p:sp>
        <p:nvSpPr>
          <p:cNvPr id="8" name="页脚占位符 4"/>
          <p:cNvSpPr>
            <a:spLocks noGrp="1"/>
          </p:cNvSpPr>
          <p:nvPr>
            <p:ph type="ftr" sz="quarter" idx="16385"/>
            <p:custDataLst>
              <p:tags r:id="rId1"/>
            </p:custDataLst>
          </p:nvPr>
        </p:nvSpPr>
        <p:spPr/>
        <p:txBody>
          <a:bodyPr/>
          <a:lstStyle/>
          <a:p>
            <a:endParaRPr lang="zh-CN" altLang="en-US"/>
          </a:p>
        </p:txBody>
      </p:sp>
      <p:sp>
        <p:nvSpPr>
          <p:cNvPr id="9" name="灯片编号占位符 5"/>
          <p:cNvSpPr>
            <a:spLocks noGrp="1"/>
          </p:cNvSpPr>
          <p:nvPr>
            <p:ph type="sldNum" sz="quarter" idx="16386"/>
            <p:custDataLst>
              <p:tags r:id="rId2"/>
            </p:custDataLst>
          </p:nvPr>
        </p:nvSpPr>
        <p:spPr>
          <a:xfrm>
            <a:off x="8610600" y="6356350"/>
            <a:ext cx="2743200" cy="365125"/>
          </a:xfrm>
        </p:spPr>
        <p:txBody>
          <a:bodyPr wrap="square">
            <a:normAutofit/>
          </a:bodyPr>
          <a:lstStyle/>
          <a:p>
            <a:fld id="{9561BB49-1214-4DEB-9E0C-A7E6034FD1C1}" type="slidenum">
              <a:rPr lang="zh-CN" altLang="en-US" smtClean="0"/>
              <a:t>‹#›</a:t>
            </a:fld>
            <a:endParaRPr lang="zh-CN" altLang="en-US"/>
          </a:p>
        </p:txBody>
      </p:sp>
      <p:sp>
        <p:nvSpPr>
          <p:cNvPr id="153" name="任意多边形: 形状 37"/>
          <p:cNvSpPr/>
          <p:nvPr>
            <p:custDataLst>
              <p:tags r:id="rId3"/>
            </p:custDataLst>
          </p:nvPr>
        </p:nvSpPr>
        <p:spPr>
          <a:xfrm>
            <a:off x="0" y="431609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7" name="任意多边形: 形状 37"/>
          <p:cNvSpPr/>
          <p:nvPr>
            <p:custDataLst>
              <p:tags r:id="rId4"/>
            </p:custDataLst>
          </p:nvPr>
        </p:nvSpPr>
        <p:spPr>
          <a:xfrm>
            <a:off x="0" y="451167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8" name="任意多边形: 形状 37"/>
          <p:cNvSpPr/>
          <p:nvPr>
            <p:custDataLst>
              <p:tags r:id="rId5"/>
            </p:custDataLst>
          </p:nvPr>
        </p:nvSpPr>
        <p:spPr>
          <a:xfrm>
            <a:off x="0" y="470789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69" name="任意多边形: 形状 37"/>
          <p:cNvSpPr/>
          <p:nvPr>
            <p:custDataLst>
              <p:tags r:id="rId6"/>
            </p:custDataLst>
          </p:nvPr>
        </p:nvSpPr>
        <p:spPr>
          <a:xfrm>
            <a:off x="0" y="490347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0" name="任意多边形: 形状 37"/>
          <p:cNvSpPr/>
          <p:nvPr>
            <p:custDataLst>
              <p:tags r:id="rId7"/>
            </p:custDataLst>
          </p:nvPr>
        </p:nvSpPr>
        <p:spPr>
          <a:xfrm>
            <a:off x="0" y="509968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1" name="任意多边形: 形状 37"/>
          <p:cNvSpPr/>
          <p:nvPr>
            <p:custDataLst>
              <p:tags r:id="rId8"/>
            </p:custDataLst>
          </p:nvPr>
        </p:nvSpPr>
        <p:spPr>
          <a:xfrm>
            <a:off x="0" y="529526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2" name="任意多边形: 形状 37"/>
          <p:cNvSpPr/>
          <p:nvPr>
            <p:custDataLst>
              <p:tags r:id="rId9"/>
            </p:custDataLst>
          </p:nvPr>
        </p:nvSpPr>
        <p:spPr>
          <a:xfrm>
            <a:off x="0" y="549148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3" name="任意多边形: 形状 37"/>
          <p:cNvSpPr/>
          <p:nvPr>
            <p:custDataLst>
              <p:tags r:id="rId10"/>
            </p:custDataLst>
          </p:nvPr>
        </p:nvSpPr>
        <p:spPr>
          <a:xfrm>
            <a:off x="0" y="568706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4" name="任意多边形: 形状 37"/>
          <p:cNvSpPr/>
          <p:nvPr>
            <p:custDataLst>
              <p:tags r:id="rId11"/>
            </p:custDataLst>
          </p:nvPr>
        </p:nvSpPr>
        <p:spPr>
          <a:xfrm>
            <a:off x="0" y="588264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5" name="任意多边形: 形状 37"/>
          <p:cNvSpPr/>
          <p:nvPr>
            <p:custDataLst>
              <p:tags r:id="rId12"/>
            </p:custDataLst>
          </p:nvPr>
        </p:nvSpPr>
        <p:spPr>
          <a:xfrm>
            <a:off x="0" y="607885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6" name="任意多边形: 形状 37"/>
          <p:cNvSpPr/>
          <p:nvPr>
            <p:custDataLst>
              <p:tags r:id="rId13"/>
            </p:custDataLst>
          </p:nvPr>
        </p:nvSpPr>
        <p:spPr>
          <a:xfrm>
            <a:off x="0" y="6274435"/>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7" name="任意多边形: 形状 37"/>
          <p:cNvSpPr/>
          <p:nvPr>
            <p:custDataLst>
              <p:tags r:id="rId14"/>
            </p:custDataLst>
          </p:nvPr>
        </p:nvSpPr>
        <p:spPr>
          <a:xfrm>
            <a:off x="0" y="647065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78" name="任意多边形: 形状 37"/>
          <p:cNvSpPr/>
          <p:nvPr>
            <p:custDataLst>
              <p:tags r:id="rId15"/>
            </p:custDataLst>
          </p:nvPr>
        </p:nvSpPr>
        <p:spPr>
          <a:xfrm>
            <a:off x="0" y="6666230"/>
            <a:ext cx="235585" cy="142875"/>
          </a:xfrm>
          <a:custGeom>
            <a:avLst/>
            <a:gdLst>
              <a:gd name="connsiteX0" fmla="*/ 0 w 371"/>
              <a:gd name="connsiteY0" fmla="*/ 225 h 225"/>
              <a:gd name="connsiteX1" fmla="*/ 371 w 371"/>
              <a:gd name="connsiteY1" fmla="*/ 0 h 225"/>
            </a:gdLst>
            <a:ahLst/>
            <a:cxnLst>
              <a:cxn ang="0">
                <a:pos x="connsiteX0" y="connsiteY0"/>
              </a:cxn>
              <a:cxn ang="0">
                <a:pos x="connsiteX1" y="connsiteY1"/>
              </a:cxn>
            </a:cxnLst>
            <a:rect l="l" t="t" r="r" b="b"/>
            <a:pathLst>
              <a:path w="371" h="225">
                <a:moveTo>
                  <a:pt x="0" y="225"/>
                </a:moveTo>
                <a:lnTo>
                  <a:pt x="371"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pPr lvl="0"/>
            <a:endParaRPr lang="zh-CN" altLang="en-US">
              <a:solidFill>
                <a:schemeClr val="tx1"/>
              </a:solidFill>
            </a:endParaRPr>
          </a:p>
        </p:txBody>
      </p:sp>
      <p:sp>
        <p:nvSpPr>
          <p:cNvPr id="190" name="日期占位符 189"/>
          <p:cNvSpPr>
            <a:spLocks noGrp="1"/>
          </p:cNvSpPr>
          <p:nvPr>
            <p:ph type="dt" sz="half" idx="16387"/>
            <p:custDataLst>
              <p:tags r:id="rId16"/>
            </p:custDataLst>
          </p:nvPr>
        </p:nvSpPr>
        <p:spPr/>
        <p:txBody>
          <a:bodyPr wrap="square">
            <a:normAutofit/>
          </a:bodyPr>
          <a:lstStyle/>
          <a:p>
            <a:fld id="{D9CFD31E-33A8-484F-9859-242AD69EB8B2}" type="datetimeFigureOut">
              <a:rPr lang="zh-CN" altLang="en-US" smtClean="0"/>
              <a:t>2025/10/8</a:t>
            </a:fld>
            <a:endParaRPr lang="zh-CN" altLang="en-US"/>
          </a:p>
        </p:txBody>
      </p:sp>
      <p:sp>
        <p:nvSpPr>
          <p:cNvPr id="62" name="任意多边形: 形状 306"/>
          <p:cNvSpPr/>
          <p:nvPr>
            <p:custDataLst>
              <p:tags r:id="rId17"/>
            </p:custDataLst>
          </p:nvPr>
        </p:nvSpPr>
        <p:spPr>
          <a:xfrm>
            <a:off x="226695" y="6675755"/>
            <a:ext cx="290830" cy="182245"/>
          </a:xfrm>
          <a:custGeom>
            <a:avLst/>
            <a:gdLst>
              <a:gd name="connsiteX0" fmla="*/ 0 w 458"/>
              <a:gd name="connsiteY0" fmla="*/ 287 h 287"/>
              <a:gd name="connsiteX1" fmla="*/ 458 w 458"/>
              <a:gd name="connsiteY1" fmla="*/ 0 h 287"/>
            </a:gdLst>
            <a:ahLst/>
            <a:cxnLst>
              <a:cxn ang="0">
                <a:pos x="connsiteX0" y="connsiteY0"/>
              </a:cxn>
              <a:cxn ang="0">
                <a:pos x="connsiteX1" y="connsiteY1"/>
              </a:cxn>
            </a:cxnLst>
            <a:rect l="l" t="t" r="r" b="b"/>
            <a:pathLst>
              <a:path w="458" h="287">
                <a:moveTo>
                  <a:pt x="0" y="287"/>
                </a:moveTo>
                <a:lnTo>
                  <a:pt x="458"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63" name="任意多边形: 形状 307"/>
          <p:cNvSpPr/>
          <p:nvPr>
            <p:custDataLst>
              <p:tags r:id="rId18"/>
            </p:custDataLst>
          </p:nvPr>
        </p:nvSpPr>
        <p:spPr>
          <a:xfrm>
            <a:off x="51689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7" name="任意多边形: 形状 307"/>
          <p:cNvSpPr/>
          <p:nvPr>
            <p:custDataLst>
              <p:tags r:id="rId19"/>
            </p:custDataLst>
          </p:nvPr>
        </p:nvSpPr>
        <p:spPr>
          <a:xfrm>
            <a:off x="225425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8" name="任意多边形: 形状 307"/>
          <p:cNvSpPr/>
          <p:nvPr>
            <p:custDataLst>
              <p:tags r:id="rId20"/>
            </p:custDataLst>
          </p:nvPr>
        </p:nvSpPr>
        <p:spPr>
          <a:xfrm>
            <a:off x="254381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89" name="任意多边形: 形状 307"/>
          <p:cNvSpPr/>
          <p:nvPr>
            <p:custDataLst>
              <p:tags r:id="rId21"/>
            </p:custDataLst>
          </p:nvPr>
        </p:nvSpPr>
        <p:spPr>
          <a:xfrm>
            <a:off x="283337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1" name="任意多边形: 形状 307"/>
          <p:cNvSpPr/>
          <p:nvPr>
            <p:custDataLst>
              <p:tags r:id="rId22"/>
            </p:custDataLst>
          </p:nvPr>
        </p:nvSpPr>
        <p:spPr>
          <a:xfrm>
            <a:off x="196469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2" name="任意多边形: 形状 307"/>
          <p:cNvSpPr/>
          <p:nvPr>
            <p:custDataLst>
              <p:tags r:id="rId23"/>
            </p:custDataLst>
          </p:nvPr>
        </p:nvSpPr>
        <p:spPr>
          <a:xfrm>
            <a:off x="167513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3" name="任意多边形: 形状 307"/>
          <p:cNvSpPr/>
          <p:nvPr>
            <p:custDataLst>
              <p:tags r:id="rId24"/>
            </p:custDataLst>
          </p:nvPr>
        </p:nvSpPr>
        <p:spPr>
          <a:xfrm>
            <a:off x="138557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4" name="任意多边形: 形状 307"/>
          <p:cNvSpPr/>
          <p:nvPr>
            <p:custDataLst>
              <p:tags r:id="rId25"/>
            </p:custDataLst>
          </p:nvPr>
        </p:nvSpPr>
        <p:spPr>
          <a:xfrm>
            <a:off x="109601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95" name="任意多边形: 形状 307"/>
          <p:cNvSpPr/>
          <p:nvPr>
            <p:custDataLst>
              <p:tags r:id="rId26"/>
            </p:custDataLst>
          </p:nvPr>
        </p:nvSpPr>
        <p:spPr>
          <a:xfrm>
            <a:off x="806450" y="6685280"/>
            <a:ext cx="290195" cy="172720"/>
          </a:xfrm>
          <a:custGeom>
            <a:avLst/>
            <a:gdLst>
              <a:gd name="connsiteX0" fmla="*/ 0 w 457"/>
              <a:gd name="connsiteY0" fmla="*/ 272 h 272"/>
              <a:gd name="connsiteX1" fmla="*/ 457 w 457"/>
              <a:gd name="connsiteY1" fmla="*/ 0 h 272"/>
            </a:gdLst>
            <a:ahLst/>
            <a:cxnLst>
              <a:cxn ang="0">
                <a:pos x="connsiteX0" y="connsiteY0"/>
              </a:cxn>
              <a:cxn ang="0">
                <a:pos x="connsiteX1" y="connsiteY1"/>
              </a:cxn>
            </a:cxnLst>
            <a:rect l="l" t="t" r="r" b="b"/>
            <a:pathLst>
              <a:path w="457" h="272">
                <a:moveTo>
                  <a:pt x="0" y="272"/>
                </a:moveTo>
                <a:lnTo>
                  <a:pt x="457" y="0"/>
                </a:lnTo>
              </a:path>
            </a:pathLst>
          </a:custGeom>
          <a:ln w="95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10" name="任意多边形: 形状 6"/>
          <p:cNvSpPr/>
          <p:nvPr>
            <p:custDataLst>
              <p:tags r:id="rId27"/>
            </p:custDataLst>
          </p:nvPr>
        </p:nvSpPr>
        <p:spPr>
          <a:xfrm>
            <a:off x="7814669" y="530037"/>
            <a:ext cx="4377332" cy="4740989"/>
          </a:xfrm>
          <a:custGeom>
            <a:avLst/>
            <a:gdLst>
              <a:gd name="connsiteX0" fmla="*/ 3211740 w 4377332"/>
              <a:gd name="connsiteY0" fmla="*/ 0 h 4740989"/>
              <a:gd name="connsiteX1" fmla="*/ 4377332 w 4377332"/>
              <a:gd name="connsiteY1" fmla="*/ 726262 h 4740989"/>
              <a:gd name="connsiteX2" fmla="*/ 4377331 w 4377332"/>
              <a:gd name="connsiteY2" fmla="*/ 4740989 h 4740989"/>
              <a:gd name="connsiteX3" fmla="*/ 0 w 4377332"/>
              <a:gd name="connsiteY3" fmla="*/ 2015453 h 4740989"/>
              <a:gd name="connsiteX4" fmla="*/ 3211740 w 4377332"/>
              <a:gd name="connsiteY4" fmla="*/ 0 h 4740989"/>
              <a:gd name="connsiteX0-1" fmla="*/ 3211740 w 4704771"/>
              <a:gd name="connsiteY0-2" fmla="*/ 0 h 4745229"/>
              <a:gd name="connsiteX1-3" fmla="*/ 4377332 w 4704771"/>
              <a:gd name="connsiteY1-4" fmla="*/ 726262 h 4745229"/>
              <a:gd name="connsiteX2-5" fmla="*/ 4386856 w 4704771"/>
              <a:gd name="connsiteY2-6" fmla="*/ 2594163 h 4745229"/>
              <a:gd name="connsiteX3-7" fmla="*/ 4377331 w 4704771"/>
              <a:gd name="connsiteY3-8" fmla="*/ 4740989 h 4745229"/>
              <a:gd name="connsiteX4-9" fmla="*/ 0 w 4704771"/>
              <a:gd name="connsiteY4-10" fmla="*/ 2015453 h 4745229"/>
              <a:gd name="connsiteX5" fmla="*/ 3211740 w 4704771"/>
              <a:gd name="connsiteY5" fmla="*/ 0 h 4745229"/>
              <a:gd name="connsiteX0-11" fmla="*/ 4386856 w 4704771"/>
              <a:gd name="connsiteY0-12" fmla="*/ 2594163 h 4745229"/>
              <a:gd name="connsiteX1-13" fmla="*/ 4377331 w 4704771"/>
              <a:gd name="connsiteY1-14" fmla="*/ 4740989 h 4745229"/>
              <a:gd name="connsiteX2-15" fmla="*/ 0 w 4704771"/>
              <a:gd name="connsiteY2-16" fmla="*/ 2015453 h 4745229"/>
              <a:gd name="connsiteX3-17" fmla="*/ 3211740 w 4704771"/>
              <a:gd name="connsiteY3-18" fmla="*/ 0 h 4745229"/>
              <a:gd name="connsiteX4-19" fmla="*/ 4377332 w 4704771"/>
              <a:gd name="connsiteY4-20" fmla="*/ 726262 h 4745229"/>
              <a:gd name="connsiteX5-21" fmla="*/ 4478296 w 4704771"/>
              <a:gd name="connsiteY5-22" fmla="*/ 2685603 h 4745229"/>
              <a:gd name="connsiteX0-23" fmla="*/ 4386856 w 4704771"/>
              <a:gd name="connsiteY0-24" fmla="*/ 2594163 h 4745229"/>
              <a:gd name="connsiteX1-25" fmla="*/ 4377331 w 4704771"/>
              <a:gd name="connsiteY1-26" fmla="*/ 4740989 h 4745229"/>
              <a:gd name="connsiteX2-27" fmla="*/ 0 w 4704771"/>
              <a:gd name="connsiteY2-28" fmla="*/ 2015453 h 4745229"/>
              <a:gd name="connsiteX3-29" fmla="*/ 3211740 w 4704771"/>
              <a:gd name="connsiteY3-30" fmla="*/ 0 h 4745229"/>
              <a:gd name="connsiteX4-31" fmla="*/ 4377332 w 4704771"/>
              <a:gd name="connsiteY4-32" fmla="*/ 726262 h 4745229"/>
              <a:gd name="connsiteX0-33" fmla="*/ 4377331 w 4377332"/>
              <a:gd name="connsiteY0-34" fmla="*/ 4740989 h 4740989"/>
              <a:gd name="connsiteX1-35" fmla="*/ 0 w 4377332"/>
              <a:gd name="connsiteY1-36" fmla="*/ 2015453 h 4740989"/>
              <a:gd name="connsiteX2-37" fmla="*/ 3211740 w 4377332"/>
              <a:gd name="connsiteY2-38" fmla="*/ 0 h 4740989"/>
              <a:gd name="connsiteX3-39" fmla="*/ 4377332 w 4377332"/>
              <a:gd name="connsiteY3-40" fmla="*/ 726262 h 4740989"/>
            </a:gdLst>
            <a:ahLst/>
            <a:cxnLst>
              <a:cxn ang="0">
                <a:pos x="connsiteX0-1" y="connsiteY0-2"/>
              </a:cxn>
              <a:cxn ang="0">
                <a:pos x="connsiteX1-3" y="connsiteY1-4"/>
              </a:cxn>
              <a:cxn ang="0">
                <a:pos x="connsiteX2-5" y="connsiteY2-6"/>
              </a:cxn>
              <a:cxn ang="0">
                <a:pos x="connsiteX3-7" y="connsiteY3-8"/>
              </a:cxn>
            </a:cxnLst>
            <a:rect l="l" t="t" r="r" b="b"/>
            <a:pathLst>
              <a:path w="4377332" h="4740989">
                <a:moveTo>
                  <a:pt x="4377331" y="4740989"/>
                </a:moveTo>
                <a:lnTo>
                  <a:pt x="0" y="2015453"/>
                </a:lnTo>
                <a:lnTo>
                  <a:pt x="3211740" y="0"/>
                </a:lnTo>
                <a:lnTo>
                  <a:pt x="4377332" y="72626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12" name="任意多边形: 形状 11"/>
          <p:cNvSpPr/>
          <p:nvPr>
            <p:custDataLst>
              <p:tags r:id="rId28"/>
            </p:custDataLst>
          </p:nvPr>
        </p:nvSpPr>
        <p:spPr>
          <a:xfrm>
            <a:off x="7810225" y="782766"/>
            <a:ext cx="4381776" cy="4743756"/>
          </a:xfrm>
          <a:custGeom>
            <a:avLst/>
            <a:gdLst>
              <a:gd name="connsiteX0" fmla="*/ 3211739 w 4381776"/>
              <a:gd name="connsiteY0" fmla="*/ 0 h 4743756"/>
              <a:gd name="connsiteX1" fmla="*/ 4381776 w 4381776"/>
              <a:gd name="connsiteY1" fmla="*/ 729032 h 4743756"/>
              <a:gd name="connsiteX2" fmla="*/ 4381776 w 4381776"/>
              <a:gd name="connsiteY2" fmla="*/ 4743756 h 4743756"/>
              <a:gd name="connsiteX3" fmla="*/ 0 w 4381776"/>
              <a:gd name="connsiteY3" fmla="*/ 2015454 h 4743756"/>
              <a:gd name="connsiteX4" fmla="*/ 3211739 w 4381776"/>
              <a:gd name="connsiteY4" fmla="*/ 0 h 4743756"/>
              <a:gd name="connsiteX0-1" fmla="*/ 3211739 w 4391300"/>
              <a:gd name="connsiteY0-2" fmla="*/ 0 h 4743756"/>
              <a:gd name="connsiteX1-3" fmla="*/ 4381776 w 4391300"/>
              <a:gd name="connsiteY1-4" fmla="*/ 729032 h 4743756"/>
              <a:gd name="connsiteX2-5" fmla="*/ 4391300 w 4391300"/>
              <a:gd name="connsiteY2-6" fmla="*/ 2103309 h 4743756"/>
              <a:gd name="connsiteX3-7" fmla="*/ 4381776 w 4391300"/>
              <a:gd name="connsiteY3-8" fmla="*/ 4743756 h 4743756"/>
              <a:gd name="connsiteX4-9" fmla="*/ 0 w 4391300"/>
              <a:gd name="connsiteY4-10" fmla="*/ 2015454 h 4743756"/>
              <a:gd name="connsiteX5" fmla="*/ 3211739 w 4391300"/>
              <a:gd name="connsiteY5" fmla="*/ 0 h 4743756"/>
              <a:gd name="connsiteX0-11" fmla="*/ 4391300 w 4482740"/>
              <a:gd name="connsiteY0-12" fmla="*/ 2103309 h 4743756"/>
              <a:gd name="connsiteX1-13" fmla="*/ 4381776 w 4482740"/>
              <a:gd name="connsiteY1-14" fmla="*/ 4743756 h 4743756"/>
              <a:gd name="connsiteX2-15" fmla="*/ 0 w 4482740"/>
              <a:gd name="connsiteY2-16" fmla="*/ 2015454 h 4743756"/>
              <a:gd name="connsiteX3-17" fmla="*/ 3211739 w 4482740"/>
              <a:gd name="connsiteY3-18" fmla="*/ 0 h 4743756"/>
              <a:gd name="connsiteX4-19" fmla="*/ 4381776 w 4482740"/>
              <a:gd name="connsiteY4-20" fmla="*/ 729032 h 4743756"/>
              <a:gd name="connsiteX5-21" fmla="*/ 4482740 w 4482740"/>
              <a:gd name="connsiteY5-22" fmla="*/ 2194749 h 4743756"/>
              <a:gd name="connsiteX0-23" fmla="*/ 4391300 w 4391300"/>
              <a:gd name="connsiteY0-24" fmla="*/ 2103309 h 4743756"/>
              <a:gd name="connsiteX1-25" fmla="*/ 4381776 w 4391300"/>
              <a:gd name="connsiteY1-26" fmla="*/ 4743756 h 4743756"/>
              <a:gd name="connsiteX2-27" fmla="*/ 0 w 4391300"/>
              <a:gd name="connsiteY2-28" fmla="*/ 2015454 h 4743756"/>
              <a:gd name="connsiteX3-29" fmla="*/ 3211739 w 4391300"/>
              <a:gd name="connsiteY3-30" fmla="*/ 0 h 4743756"/>
              <a:gd name="connsiteX4-31" fmla="*/ 4381776 w 4391300"/>
              <a:gd name="connsiteY4-32" fmla="*/ 729032 h 4743756"/>
              <a:gd name="connsiteX0-33" fmla="*/ 4381776 w 4381776"/>
              <a:gd name="connsiteY0-34" fmla="*/ 4743756 h 4743756"/>
              <a:gd name="connsiteX1-35" fmla="*/ 0 w 4381776"/>
              <a:gd name="connsiteY1-36" fmla="*/ 2015454 h 4743756"/>
              <a:gd name="connsiteX2-37" fmla="*/ 3211739 w 4381776"/>
              <a:gd name="connsiteY2-38" fmla="*/ 0 h 4743756"/>
              <a:gd name="connsiteX3-39" fmla="*/ 4381776 w 4381776"/>
              <a:gd name="connsiteY3-40" fmla="*/ 729032 h 4743756"/>
            </a:gdLst>
            <a:ahLst/>
            <a:cxnLst>
              <a:cxn ang="0">
                <a:pos x="connsiteX0-1" y="connsiteY0-2"/>
              </a:cxn>
              <a:cxn ang="0">
                <a:pos x="connsiteX1-3" y="connsiteY1-4"/>
              </a:cxn>
              <a:cxn ang="0">
                <a:pos x="connsiteX2-5" y="connsiteY2-6"/>
              </a:cxn>
              <a:cxn ang="0">
                <a:pos x="connsiteX3-7" y="connsiteY3-8"/>
              </a:cxn>
            </a:cxnLst>
            <a:rect l="l" t="t" r="r" b="b"/>
            <a:pathLst>
              <a:path w="4381776" h="4743756">
                <a:moveTo>
                  <a:pt x="4381776" y="4743756"/>
                </a:moveTo>
                <a:lnTo>
                  <a:pt x="0" y="2015454"/>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16" name="任意多边形: 形状 15"/>
          <p:cNvSpPr/>
          <p:nvPr>
            <p:custDataLst>
              <p:tags r:id="rId29"/>
            </p:custDataLst>
          </p:nvPr>
        </p:nvSpPr>
        <p:spPr>
          <a:xfrm>
            <a:off x="7815305" y="1009463"/>
            <a:ext cx="4376696" cy="4740594"/>
          </a:xfrm>
          <a:custGeom>
            <a:avLst/>
            <a:gdLst>
              <a:gd name="connsiteX0" fmla="*/ 3211739 w 4376696"/>
              <a:gd name="connsiteY0" fmla="*/ 0 h 4740594"/>
              <a:gd name="connsiteX1" fmla="*/ 4376696 w 4376696"/>
              <a:gd name="connsiteY1" fmla="*/ 725866 h 4740594"/>
              <a:gd name="connsiteX2" fmla="*/ 4376696 w 4376696"/>
              <a:gd name="connsiteY2" fmla="*/ 4740594 h 4740594"/>
              <a:gd name="connsiteX3" fmla="*/ 0 w 4376696"/>
              <a:gd name="connsiteY3" fmla="*/ 2015453 h 4740594"/>
              <a:gd name="connsiteX4" fmla="*/ 3211739 w 4376696"/>
              <a:gd name="connsiteY4" fmla="*/ 0 h 4740594"/>
              <a:gd name="connsiteX0-1" fmla="*/ 3211739 w 4386220"/>
              <a:gd name="connsiteY0-2" fmla="*/ 0 h 4740594"/>
              <a:gd name="connsiteX1-3" fmla="*/ 4376696 w 4386220"/>
              <a:gd name="connsiteY1-4" fmla="*/ 725866 h 4740594"/>
              <a:gd name="connsiteX2-5" fmla="*/ 4386220 w 4386220"/>
              <a:gd name="connsiteY2-6" fmla="*/ 2190937 h 4740594"/>
              <a:gd name="connsiteX3-7" fmla="*/ 4376696 w 4386220"/>
              <a:gd name="connsiteY3-8" fmla="*/ 4740594 h 4740594"/>
              <a:gd name="connsiteX4-9" fmla="*/ 0 w 4386220"/>
              <a:gd name="connsiteY4-10" fmla="*/ 2015453 h 4740594"/>
              <a:gd name="connsiteX5" fmla="*/ 3211739 w 4386220"/>
              <a:gd name="connsiteY5" fmla="*/ 0 h 4740594"/>
              <a:gd name="connsiteX0-11" fmla="*/ 4386220 w 4477660"/>
              <a:gd name="connsiteY0-12" fmla="*/ 2190937 h 4740594"/>
              <a:gd name="connsiteX1-13" fmla="*/ 4376696 w 4477660"/>
              <a:gd name="connsiteY1-14" fmla="*/ 4740594 h 4740594"/>
              <a:gd name="connsiteX2-15" fmla="*/ 0 w 4477660"/>
              <a:gd name="connsiteY2-16" fmla="*/ 2015453 h 4740594"/>
              <a:gd name="connsiteX3-17" fmla="*/ 3211739 w 4477660"/>
              <a:gd name="connsiteY3-18" fmla="*/ 0 h 4740594"/>
              <a:gd name="connsiteX4-19" fmla="*/ 4376696 w 4477660"/>
              <a:gd name="connsiteY4-20" fmla="*/ 725866 h 4740594"/>
              <a:gd name="connsiteX5-21" fmla="*/ 4477660 w 4477660"/>
              <a:gd name="connsiteY5-22" fmla="*/ 2282377 h 4740594"/>
              <a:gd name="connsiteX0-23" fmla="*/ 4386220 w 4386220"/>
              <a:gd name="connsiteY0-24" fmla="*/ 2190937 h 4740594"/>
              <a:gd name="connsiteX1-25" fmla="*/ 4376696 w 4386220"/>
              <a:gd name="connsiteY1-26" fmla="*/ 4740594 h 4740594"/>
              <a:gd name="connsiteX2-27" fmla="*/ 0 w 4386220"/>
              <a:gd name="connsiteY2-28" fmla="*/ 2015453 h 4740594"/>
              <a:gd name="connsiteX3-29" fmla="*/ 3211739 w 4386220"/>
              <a:gd name="connsiteY3-30" fmla="*/ 0 h 4740594"/>
              <a:gd name="connsiteX4-31" fmla="*/ 4376696 w 4386220"/>
              <a:gd name="connsiteY4-32" fmla="*/ 725866 h 4740594"/>
              <a:gd name="connsiteX0-33" fmla="*/ 4376696 w 4376696"/>
              <a:gd name="connsiteY0-34" fmla="*/ 4740594 h 4740594"/>
              <a:gd name="connsiteX1-35" fmla="*/ 0 w 4376696"/>
              <a:gd name="connsiteY1-36" fmla="*/ 2015453 h 4740594"/>
              <a:gd name="connsiteX2-37" fmla="*/ 3211739 w 4376696"/>
              <a:gd name="connsiteY2-38" fmla="*/ 0 h 4740594"/>
              <a:gd name="connsiteX3-39" fmla="*/ 4376696 w 4376696"/>
              <a:gd name="connsiteY3-40" fmla="*/ 725866 h 4740594"/>
            </a:gdLst>
            <a:ahLst/>
            <a:cxnLst>
              <a:cxn ang="0">
                <a:pos x="connsiteX0-1" y="connsiteY0-2"/>
              </a:cxn>
              <a:cxn ang="0">
                <a:pos x="connsiteX1-3" y="connsiteY1-4"/>
              </a:cxn>
              <a:cxn ang="0">
                <a:pos x="connsiteX2-5" y="connsiteY2-6"/>
              </a:cxn>
              <a:cxn ang="0">
                <a:pos x="connsiteX3-7" y="connsiteY3-8"/>
              </a:cxn>
            </a:cxnLst>
            <a:rect l="l" t="t" r="r" b="b"/>
            <a:pathLst>
              <a:path w="4376696" h="4740594">
                <a:moveTo>
                  <a:pt x="4376696" y="4740594"/>
                </a:moveTo>
                <a:lnTo>
                  <a:pt x="0" y="2015453"/>
                </a:lnTo>
                <a:lnTo>
                  <a:pt x="3211739" y="0"/>
                </a:lnTo>
                <a:lnTo>
                  <a:pt x="4376696" y="725866"/>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21" name="任意多边形: 形状 20"/>
          <p:cNvSpPr/>
          <p:nvPr>
            <p:custDataLst>
              <p:tags r:id="rId30"/>
            </p:custDataLst>
          </p:nvPr>
        </p:nvSpPr>
        <p:spPr>
          <a:xfrm>
            <a:off x="7823560" y="1255841"/>
            <a:ext cx="4368441" cy="4735455"/>
          </a:xfrm>
          <a:custGeom>
            <a:avLst/>
            <a:gdLst>
              <a:gd name="connsiteX0" fmla="*/ 3211739 w 4368441"/>
              <a:gd name="connsiteY0" fmla="*/ 0 h 4735455"/>
              <a:gd name="connsiteX1" fmla="*/ 4368441 w 4368441"/>
              <a:gd name="connsiteY1" fmla="*/ 720724 h 4735455"/>
              <a:gd name="connsiteX2" fmla="*/ 4368440 w 4368441"/>
              <a:gd name="connsiteY2" fmla="*/ 4735455 h 4735455"/>
              <a:gd name="connsiteX3" fmla="*/ 0 w 4368441"/>
              <a:gd name="connsiteY3" fmla="*/ 2015455 h 4735455"/>
              <a:gd name="connsiteX4" fmla="*/ 3211739 w 4368441"/>
              <a:gd name="connsiteY4" fmla="*/ 0 h 4735455"/>
              <a:gd name="connsiteX0-1" fmla="*/ 3211739 w 4692028"/>
              <a:gd name="connsiteY0-2" fmla="*/ 0 h 4738800"/>
              <a:gd name="connsiteX1-3" fmla="*/ 4368441 w 4692028"/>
              <a:gd name="connsiteY1-4" fmla="*/ 720724 h 4738800"/>
              <a:gd name="connsiteX2-5" fmla="*/ 4368440 w 4692028"/>
              <a:gd name="connsiteY2-6" fmla="*/ 2535109 h 4738800"/>
              <a:gd name="connsiteX3-7" fmla="*/ 4368440 w 4692028"/>
              <a:gd name="connsiteY3-8" fmla="*/ 4735455 h 4738800"/>
              <a:gd name="connsiteX4-9" fmla="*/ 0 w 4692028"/>
              <a:gd name="connsiteY4-10" fmla="*/ 2015455 h 4738800"/>
              <a:gd name="connsiteX5" fmla="*/ 3211739 w 4692028"/>
              <a:gd name="connsiteY5" fmla="*/ 0 h 4738800"/>
              <a:gd name="connsiteX0-11" fmla="*/ 4368440 w 4692028"/>
              <a:gd name="connsiteY0-12" fmla="*/ 2535109 h 4738800"/>
              <a:gd name="connsiteX1-13" fmla="*/ 4368440 w 4692028"/>
              <a:gd name="connsiteY1-14" fmla="*/ 4735455 h 4738800"/>
              <a:gd name="connsiteX2-15" fmla="*/ 0 w 4692028"/>
              <a:gd name="connsiteY2-16" fmla="*/ 2015455 h 4738800"/>
              <a:gd name="connsiteX3-17" fmla="*/ 3211739 w 4692028"/>
              <a:gd name="connsiteY3-18" fmla="*/ 0 h 4738800"/>
              <a:gd name="connsiteX4-19" fmla="*/ 4368441 w 4692028"/>
              <a:gd name="connsiteY4-20" fmla="*/ 720724 h 4738800"/>
              <a:gd name="connsiteX5-21" fmla="*/ 4459880 w 4692028"/>
              <a:gd name="connsiteY5-22" fmla="*/ 2626549 h 4738800"/>
              <a:gd name="connsiteX0-23" fmla="*/ 4368440 w 4692028"/>
              <a:gd name="connsiteY0-24" fmla="*/ 2535109 h 4738800"/>
              <a:gd name="connsiteX1-25" fmla="*/ 4368440 w 4692028"/>
              <a:gd name="connsiteY1-26" fmla="*/ 4735455 h 4738800"/>
              <a:gd name="connsiteX2-27" fmla="*/ 0 w 4692028"/>
              <a:gd name="connsiteY2-28" fmla="*/ 2015455 h 4738800"/>
              <a:gd name="connsiteX3-29" fmla="*/ 3211739 w 4692028"/>
              <a:gd name="connsiteY3-30" fmla="*/ 0 h 4738800"/>
              <a:gd name="connsiteX4-31" fmla="*/ 4368441 w 4692028"/>
              <a:gd name="connsiteY4-32" fmla="*/ 720724 h 4738800"/>
              <a:gd name="connsiteX0-33" fmla="*/ 4368440 w 4368441"/>
              <a:gd name="connsiteY0-34" fmla="*/ 4735455 h 4735455"/>
              <a:gd name="connsiteX1-35" fmla="*/ 0 w 4368441"/>
              <a:gd name="connsiteY1-36" fmla="*/ 2015455 h 4735455"/>
              <a:gd name="connsiteX2-37" fmla="*/ 3211739 w 4368441"/>
              <a:gd name="connsiteY2-38" fmla="*/ 0 h 4735455"/>
              <a:gd name="connsiteX3-39" fmla="*/ 4368441 w 4368441"/>
              <a:gd name="connsiteY3-40" fmla="*/ 720724 h 4735455"/>
            </a:gdLst>
            <a:ahLst/>
            <a:cxnLst>
              <a:cxn ang="0">
                <a:pos x="connsiteX0-1" y="connsiteY0-2"/>
              </a:cxn>
              <a:cxn ang="0">
                <a:pos x="connsiteX1-3" y="connsiteY1-4"/>
              </a:cxn>
              <a:cxn ang="0">
                <a:pos x="connsiteX2-5" y="connsiteY2-6"/>
              </a:cxn>
              <a:cxn ang="0">
                <a:pos x="connsiteX3-7" y="connsiteY3-8"/>
              </a:cxn>
            </a:cxnLst>
            <a:rect l="l" t="t" r="r" b="b"/>
            <a:pathLst>
              <a:path w="4368441" h="4735455">
                <a:moveTo>
                  <a:pt x="4368440" y="4735455"/>
                </a:moveTo>
                <a:lnTo>
                  <a:pt x="0" y="2015455"/>
                </a:lnTo>
                <a:lnTo>
                  <a:pt x="3211739" y="0"/>
                </a:lnTo>
                <a:lnTo>
                  <a:pt x="4368441" y="720724"/>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26" name="任意多边形: 形状 25"/>
          <p:cNvSpPr/>
          <p:nvPr>
            <p:custDataLst>
              <p:tags r:id="rId31"/>
            </p:custDataLst>
          </p:nvPr>
        </p:nvSpPr>
        <p:spPr>
          <a:xfrm>
            <a:off x="7810224" y="1502220"/>
            <a:ext cx="4381776" cy="4743758"/>
          </a:xfrm>
          <a:custGeom>
            <a:avLst/>
            <a:gdLst>
              <a:gd name="connsiteX0" fmla="*/ 3211739 w 4381776"/>
              <a:gd name="connsiteY0" fmla="*/ 0 h 4743758"/>
              <a:gd name="connsiteX1" fmla="*/ 4381776 w 4381776"/>
              <a:gd name="connsiteY1" fmla="*/ 729033 h 4743758"/>
              <a:gd name="connsiteX2" fmla="*/ 4381776 w 4381776"/>
              <a:gd name="connsiteY2" fmla="*/ 4743758 h 4743758"/>
              <a:gd name="connsiteX3" fmla="*/ 0 w 4381776"/>
              <a:gd name="connsiteY3" fmla="*/ 2015455 h 4743758"/>
              <a:gd name="connsiteX4" fmla="*/ 3211739 w 4381776"/>
              <a:gd name="connsiteY4" fmla="*/ 0 h 4743758"/>
              <a:gd name="connsiteX0-1" fmla="*/ 3211739 w 4381776"/>
              <a:gd name="connsiteY0-2" fmla="*/ 0 h 4743758"/>
              <a:gd name="connsiteX1-3" fmla="*/ 4381776 w 4381776"/>
              <a:gd name="connsiteY1-4" fmla="*/ 729033 h 4743758"/>
              <a:gd name="connsiteX2-5" fmla="*/ 4381776 w 4381776"/>
              <a:gd name="connsiteY2-6" fmla="*/ 2498280 h 4743758"/>
              <a:gd name="connsiteX3-7" fmla="*/ 4381776 w 4381776"/>
              <a:gd name="connsiteY3-8" fmla="*/ 4743758 h 4743758"/>
              <a:gd name="connsiteX4-9" fmla="*/ 0 w 4381776"/>
              <a:gd name="connsiteY4-10" fmla="*/ 2015455 h 4743758"/>
              <a:gd name="connsiteX5" fmla="*/ 3211739 w 4381776"/>
              <a:gd name="connsiteY5" fmla="*/ 0 h 4743758"/>
              <a:gd name="connsiteX0-11" fmla="*/ 4381776 w 4473216"/>
              <a:gd name="connsiteY0-12" fmla="*/ 2498280 h 4743758"/>
              <a:gd name="connsiteX1-13" fmla="*/ 4381776 w 4473216"/>
              <a:gd name="connsiteY1-14" fmla="*/ 4743758 h 4743758"/>
              <a:gd name="connsiteX2-15" fmla="*/ 0 w 4473216"/>
              <a:gd name="connsiteY2-16" fmla="*/ 2015455 h 4743758"/>
              <a:gd name="connsiteX3-17" fmla="*/ 3211739 w 4473216"/>
              <a:gd name="connsiteY3-18" fmla="*/ 0 h 4743758"/>
              <a:gd name="connsiteX4-19" fmla="*/ 4381776 w 4473216"/>
              <a:gd name="connsiteY4-20" fmla="*/ 729033 h 4743758"/>
              <a:gd name="connsiteX5-21" fmla="*/ 4473216 w 4473216"/>
              <a:gd name="connsiteY5-22" fmla="*/ 2589720 h 4743758"/>
              <a:gd name="connsiteX0-23" fmla="*/ 4381776 w 4381776"/>
              <a:gd name="connsiteY0-24" fmla="*/ 2498280 h 4743758"/>
              <a:gd name="connsiteX1-25" fmla="*/ 4381776 w 4381776"/>
              <a:gd name="connsiteY1-26" fmla="*/ 4743758 h 4743758"/>
              <a:gd name="connsiteX2-27" fmla="*/ 0 w 4381776"/>
              <a:gd name="connsiteY2-28" fmla="*/ 2015455 h 4743758"/>
              <a:gd name="connsiteX3-29" fmla="*/ 3211739 w 4381776"/>
              <a:gd name="connsiteY3-30" fmla="*/ 0 h 4743758"/>
              <a:gd name="connsiteX4-31" fmla="*/ 4381776 w 4381776"/>
              <a:gd name="connsiteY4-32" fmla="*/ 729033 h 4743758"/>
              <a:gd name="connsiteX0-33" fmla="*/ 4381776 w 4381776"/>
              <a:gd name="connsiteY0-34" fmla="*/ 4743758 h 4743758"/>
              <a:gd name="connsiteX1-35" fmla="*/ 0 w 4381776"/>
              <a:gd name="connsiteY1-36" fmla="*/ 2015455 h 4743758"/>
              <a:gd name="connsiteX2-37" fmla="*/ 3211739 w 4381776"/>
              <a:gd name="connsiteY2-38" fmla="*/ 0 h 4743758"/>
              <a:gd name="connsiteX3-39" fmla="*/ 4381776 w 4381776"/>
              <a:gd name="connsiteY3-40" fmla="*/ 729033 h 4743758"/>
            </a:gdLst>
            <a:ahLst/>
            <a:cxnLst>
              <a:cxn ang="0">
                <a:pos x="connsiteX0-1" y="connsiteY0-2"/>
              </a:cxn>
              <a:cxn ang="0">
                <a:pos x="connsiteX1-3" y="connsiteY1-4"/>
              </a:cxn>
              <a:cxn ang="0">
                <a:pos x="connsiteX2-5" y="connsiteY2-6"/>
              </a:cxn>
              <a:cxn ang="0">
                <a:pos x="connsiteX3-7" y="connsiteY3-8"/>
              </a:cxn>
            </a:cxnLst>
            <a:rect l="l" t="t" r="r" b="b"/>
            <a:pathLst>
              <a:path w="4381776" h="4743758">
                <a:moveTo>
                  <a:pt x="4381776" y="4743758"/>
                </a:moveTo>
                <a:lnTo>
                  <a:pt x="0" y="2015455"/>
                </a:lnTo>
                <a:lnTo>
                  <a:pt x="3211739" y="0"/>
                </a:lnTo>
                <a:lnTo>
                  <a:pt x="4381776" y="729033"/>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31" name="任意多边形: 形状 30"/>
          <p:cNvSpPr/>
          <p:nvPr>
            <p:custDataLst>
              <p:tags r:id="rId32"/>
            </p:custDataLst>
          </p:nvPr>
        </p:nvSpPr>
        <p:spPr>
          <a:xfrm>
            <a:off x="7810859" y="1747332"/>
            <a:ext cx="4381141" cy="4743362"/>
          </a:xfrm>
          <a:custGeom>
            <a:avLst/>
            <a:gdLst>
              <a:gd name="connsiteX0" fmla="*/ 3211739 w 4381141"/>
              <a:gd name="connsiteY0" fmla="*/ 0 h 4743362"/>
              <a:gd name="connsiteX1" fmla="*/ 4381141 w 4381141"/>
              <a:gd name="connsiteY1" fmla="*/ 728636 h 4743362"/>
              <a:gd name="connsiteX2" fmla="*/ 4381141 w 4381141"/>
              <a:gd name="connsiteY2" fmla="*/ 4743362 h 4743362"/>
              <a:gd name="connsiteX3" fmla="*/ 0 w 4381141"/>
              <a:gd name="connsiteY3" fmla="*/ 2015454 h 4743362"/>
              <a:gd name="connsiteX4" fmla="*/ 3211739 w 4381141"/>
              <a:gd name="connsiteY4" fmla="*/ 0 h 4743362"/>
              <a:gd name="connsiteX0-1" fmla="*/ 3211739 w 4390666"/>
              <a:gd name="connsiteY0-2" fmla="*/ 0 h 4743362"/>
              <a:gd name="connsiteX1-3" fmla="*/ 4381141 w 4390666"/>
              <a:gd name="connsiteY1-4" fmla="*/ 728636 h 4743362"/>
              <a:gd name="connsiteX2-5" fmla="*/ 4390666 w 4390666"/>
              <a:gd name="connsiteY2-6" fmla="*/ 2338893 h 4743362"/>
              <a:gd name="connsiteX3-7" fmla="*/ 4381141 w 4390666"/>
              <a:gd name="connsiteY3-8" fmla="*/ 4743362 h 4743362"/>
              <a:gd name="connsiteX4-9" fmla="*/ 0 w 4390666"/>
              <a:gd name="connsiteY4-10" fmla="*/ 2015454 h 4743362"/>
              <a:gd name="connsiteX5" fmla="*/ 3211739 w 4390666"/>
              <a:gd name="connsiteY5" fmla="*/ 0 h 4743362"/>
              <a:gd name="connsiteX0-11" fmla="*/ 4390666 w 4482106"/>
              <a:gd name="connsiteY0-12" fmla="*/ 2338893 h 4743362"/>
              <a:gd name="connsiteX1-13" fmla="*/ 4381141 w 4482106"/>
              <a:gd name="connsiteY1-14" fmla="*/ 4743362 h 4743362"/>
              <a:gd name="connsiteX2-15" fmla="*/ 0 w 4482106"/>
              <a:gd name="connsiteY2-16" fmla="*/ 2015454 h 4743362"/>
              <a:gd name="connsiteX3-17" fmla="*/ 3211739 w 4482106"/>
              <a:gd name="connsiteY3-18" fmla="*/ 0 h 4743362"/>
              <a:gd name="connsiteX4-19" fmla="*/ 4381141 w 4482106"/>
              <a:gd name="connsiteY4-20" fmla="*/ 728636 h 4743362"/>
              <a:gd name="connsiteX5-21" fmla="*/ 4482106 w 4482106"/>
              <a:gd name="connsiteY5-22" fmla="*/ 2430333 h 4743362"/>
              <a:gd name="connsiteX0-23" fmla="*/ 4390666 w 4390666"/>
              <a:gd name="connsiteY0-24" fmla="*/ 2338893 h 4743362"/>
              <a:gd name="connsiteX1-25" fmla="*/ 4381141 w 4390666"/>
              <a:gd name="connsiteY1-26" fmla="*/ 4743362 h 4743362"/>
              <a:gd name="connsiteX2-27" fmla="*/ 0 w 4390666"/>
              <a:gd name="connsiteY2-28" fmla="*/ 2015454 h 4743362"/>
              <a:gd name="connsiteX3-29" fmla="*/ 3211739 w 4390666"/>
              <a:gd name="connsiteY3-30" fmla="*/ 0 h 4743362"/>
              <a:gd name="connsiteX4-31" fmla="*/ 4381141 w 4390666"/>
              <a:gd name="connsiteY4-32" fmla="*/ 728636 h 4743362"/>
              <a:gd name="connsiteX0-33" fmla="*/ 4381141 w 4381141"/>
              <a:gd name="connsiteY0-34" fmla="*/ 4743362 h 4743362"/>
              <a:gd name="connsiteX1-35" fmla="*/ 0 w 4381141"/>
              <a:gd name="connsiteY1-36" fmla="*/ 2015454 h 4743362"/>
              <a:gd name="connsiteX2-37" fmla="*/ 3211739 w 4381141"/>
              <a:gd name="connsiteY2-38" fmla="*/ 0 h 4743362"/>
              <a:gd name="connsiteX3-39" fmla="*/ 4381141 w 4381141"/>
              <a:gd name="connsiteY3-40" fmla="*/ 728636 h 4743362"/>
            </a:gdLst>
            <a:ahLst/>
            <a:cxnLst>
              <a:cxn ang="0">
                <a:pos x="connsiteX0-1" y="connsiteY0-2"/>
              </a:cxn>
              <a:cxn ang="0">
                <a:pos x="connsiteX1-3" y="connsiteY1-4"/>
              </a:cxn>
              <a:cxn ang="0">
                <a:pos x="connsiteX2-5" y="connsiteY2-6"/>
              </a:cxn>
              <a:cxn ang="0">
                <a:pos x="connsiteX3-7" y="connsiteY3-8"/>
              </a:cxn>
            </a:cxnLst>
            <a:rect l="l" t="t" r="r" b="b"/>
            <a:pathLst>
              <a:path w="4381141" h="4743362">
                <a:moveTo>
                  <a:pt x="4381141" y="4743362"/>
                </a:moveTo>
                <a:lnTo>
                  <a:pt x="0" y="2015454"/>
                </a:lnTo>
                <a:lnTo>
                  <a:pt x="3211739" y="0"/>
                </a:lnTo>
                <a:lnTo>
                  <a:pt x="4381141" y="728636"/>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35" name="任意多边形: 形状 34"/>
          <p:cNvSpPr/>
          <p:nvPr>
            <p:custDataLst>
              <p:tags r:id="rId33"/>
            </p:custDataLst>
          </p:nvPr>
        </p:nvSpPr>
        <p:spPr>
          <a:xfrm>
            <a:off x="7810225" y="1985455"/>
            <a:ext cx="4381776" cy="4743757"/>
          </a:xfrm>
          <a:custGeom>
            <a:avLst/>
            <a:gdLst>
              <a:gd name="connsiteX0" fmla="*/ 3211738 w 4381776"/>
              <a:gd name="connsiteY0" fmla="*/ 0 h 4743757"/>
              <a:gd name="connsiteX1" fmla="*/ 4381776 w 4381776"/>
              <a:gd name="connsiteY1" fmla="*/ 729033 h 4743757"/>
              <a:gd name="connsiteX2" fmla="*/ 4381776 w 4381776"/>
              <a:gd name="connsiteY2" fmla="*/ 4743757 h 4743757"/>
              <a:gd name="connsiteX3" fmla="*/ 0 w 4381776"/>
              <a:gd name="connsiteY3" fmla="*/ 2015455 h 4743757"/>
              <a:gd name="connsiteX4" fmla="*/ 3211738 w 4381776"/>
              <a:gd name="connsiteY4" fmla="*/ 0 h 4743757"/>
              <a:gd name="connsiteX0-1" fmla="*/ 3211738 w 4381776"/>
              <a:gd name="connsiteY0-2" fmla="*/ 0 h 4743757"/>
              <a:gd name="connsiteX1-3" fmla="*/ 4381776 w 4381776"/>
              <a:gd name="connsiteY1-4" fmla="*/ 729033 h 4743757"/>
              <a:gd name="connsiteX2-5" fmla="*/ 4381775 w 4381776"/>
              <a:gd name="connsiteY2-6" fmla="*/ 2653220 h 4743757"/>
              <a:gd name="connsiteX3-7" fmla="*/ 4381776 w 4381776"/>
              <a:gd name="connsiteY3-8" fmla="*/ 4743757 h 4743757"/>
              <a:gd name="connsiteX4-9" fmla="*/ 0 w 4381776"/>
              <a:gd name="connsiteY4-10" fmla="*/ 2015455 h 4743757"/>
              <a:gd name="connsiteX5" fmla="*/ 3211738 w 4381776"/>
              <a:gd name="connsiteY5" fmla="*/ 0 h 4743757"/>
              <a:gd name="connsiteX0-11" fmla="*/ 4381775 w 4473215"/>
              <a:gd name="connsiteY0-12" fmla="*/ 2653220 h 4743757"/>
              <a:gd name="connsiteX1-13" fmla="*/ 4381776 w 4473215"/>
              <a:gd name="connsiteY1-14" fmla="*/ 4743757 h 4743757"/>
              <a:gd name="connsiteX2-15" fmla="*/ 0 w 4473215"/>
              <a:gd name="connsiteY2-16" fmla="*/ 2015455 h 4743757"/>
              <a:gd name="connsiteX3-17" fmla="*/ 3211738 w 4473215"/>
              <a:gd name="connsiteY3-18" fmla="*/ 0 h 4743757"/>
              <a:gd name="connsiteX4-19" fmla="*/ 4381776 w 4473215"/>
              <a:gd name="connsiteY4-20" fmla="*/ 729033 h 4743757"/>
              <a:gd name="connsiteX5-21" fmla="*/ 4473215 w 4473215"/>
              <a:gd name="connsiteY5-22" fmla="*/ 2744660 h 4743757"/>
              <a:gd name="connsiteX0-23" fmla="*/ 4381775 w 4381776"/>
              <a:gd name="connsiteY0-24" fmla="*/ 2653220 h 4743757"/>
              <a:gd name="connsiteX1-25" fmla="*/ 4381776 w 4381776"/>
              <a:gd name="connsiteY1-26" fmla="*/ 4743757 h 4743757"/>
              <a:gd name="connsiteX2-27" fmla="*/ 0 w 4381776"/>
              <a:gd name="connsiteY2-28" fmla="*/ 2015455 h 4743757"/>
              <a:gd name="connsiteX3-29" fmla="*/ 3211738 w 4381776"/>
              <a:gd name="connsiteY3-30" fmla="*/ 0 h 4743757"/>
              <a:gd name="connsiteX4-31" fmla="*/ 4381776 w 4381776"/>
              <a:gd name="connsiteY4-32" fmla="*/ 729033 h 4743757"/>
              <a:gd name="connsiteX0-33" fmla="*/ 4381776 w 4381776"/>
              <a:gd name="connsiteY0-34" fmla="*/ 4743757 h 4743757"/>
              <a:gd name="connsiteX1-35" fmla="*/ 0 w 4381776"/>
              <a:gd name="connsiteY1-36" fmla="*/ 2015455 h 4743757"/>
              <a:gd name="connsiteX2-37" fmla="*/ 3211738 w 4381776"/>
              <a:gd name="connsiteY2-38" fmla="*/ 0 h 4743757"/>
              <a:gd name="connsiteX3-39" fmla="*/ 4381776 w 4381776"/>
              <a:gd name="connsiteY3-40" fmla="*/ 729033 h 4743757"/>
            </a:gdLst>
            <a:ahLst/>
            <a:cxnLst>
              <a:cxn ang="0">
                <a:pos x="connsiteX0-1" y="connsiteY0-2"/>
              </a:cxn>
              <a:cxn ang="0">
                <a:pos x="connsiteX1-3" y="connsiteY1-4"/>
              </a:cxn>
              <a:cxn ang="0">
                <a:pos x="connsiteX2-5" y="connsiteY2-6"/>
              </a:cxn>
              <a:cxn ang="0">
                <a:pos x="connsiteX3-7" y="connsiteY3-8"/>
              </a:cxn>
            </a:cxnLst>
            <a:rect l="l" t="t" r="r" b="b"/>
            <a:pathLst>
              <a:path w="4381776" h="4743757">
                <a:moveTo>
                  <a:pt x="4381776" y="4743757"/>
                </a:moveTo>
                <a:lnTo>
                  <a:pt x="0" y="2015455"/>
                </a:lnTo>
                <a:lnTo>
                  <a:pt x="3211738" y="0"/>
                </a:lnTo>
                <a:lnTo>
                  <a:pt x="4381776" y="729033"/>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40" name="任意多边形: 形状 39"/>
          <p:cNvSpPr/>
          <p:nvPr>
            <p:custDataLst>
              <p:tags r:id="rId34"/>
            </p:custDataLst>
          </p:nvPr>
        </p:nvSpPr>
        <p:spPr>
          <a:xfrm>
            <a:off x="7810223" y="2223581"/>
            <a:ext cx="4381776" cy="4634419"/>
          </a:xfrm>
          <a:custGeom>
            <a:avLst/>
            <a:gdLst>
              <a:gd name="connsiteX0" fmla="*/ 3211739 w 4381776"/>
              <a:gd name="connsiteY0" fmla="*/ 0 h 4634419"/>
              <a:gd name="connsiteX1" fmla="*/ 4381776 w 4381776"/>
              <a:gd name="connsiteY1" fmla="*/ 729032 h 4634419"/>
              <a:gd name="connsiteX2" fmla="*/ 4381776 w 4381776"/>
              <a:gd name="connsiteY2" fmla="*/ 4634419 h 4634419"/>
              <a:gd name="connsiteX3" fmla="*/ 4206176 w 4381776"/>
              <a:gd name="connsiteY3" fmla="*/ 4634419 h 4634419"/>
              <a:gd name="connsiteX4" fmla="*/ 0 w 4381776"/>
              <a:gd name="connsiteY4" fmla="*/ 2015454 h 4634419"/>
              <a:gd name="connsiteX5" fmla="*/ 3211739 w 4381776"/>
              <a:gd name="connsiteY5" fmla="*/ 0 h 4634419"/>
              <a:gd name="connsiteX0-1" fmla="*/ 4381776 w 4473216"/>
              <a:gd name="connsiteY0-2" fmla="*/ 4634419 h 4725859"/>
              <a:gd name="connsiteX1-3" fmla="*/ 4206176 w 4473216"/>
              <a:gd name="connsiteY1-4" fmla="*/ 4634419 h 4725859"/>
              <a:gd name="connsiteX2-5" fmla="*/ 0 w 4473216"/>
              <a:gd name="connsiteY2-6" fmla="*/ 2015454 h 4725859"/>
              <a:gd name="connsiteX3-7" fmla="*/ 3211739 w 4473216"/>
              <a:gd name="connsiteY3-8" fmla="*/ 0 h 4725859"/>
              <a:gd name="connsiteX4-9" fmla="*/ 4381776 w 4473216"/>
              <a:gd name="connsiteY4-10" fmla="*/ 729032 h 4725859"/>
              <a:gd name="connsiteX5-11" fmla="*/ 4473216 w 4473216"/>
              <a:gd name="connsiteY5-12" fmla="*/ 4725859 h 4725859"/>
              <a:gd name="connsiteX0-13" fmla="*/ 4381776 w 4381776"/>
              <a:gd name="connsiteY0-14" fmla="*/ 4634419 h 4634419"/>
              <a:gd name="connsiteX1-15" fmla="*/ 4206176 w 4381776"/>
              <a:gd name="connsiteY1-16" fmla="*/ 4634419 h 4634419"/>
              <a:gd name="connsiteX2-17" fmla="*/ 0 w 4381776"/>
              <a:gd name="connsiteY2-18" fmla="*/ 2015454 h 4634419"/>
              <a:gd name="connsiteX3-19" fmla="*/ 3211739 w 4381776"/>
              <a:gd name="connsiteY3-20" fmla="*/ 0 h 4634419"/>
              <a:gd name="connsiteX4-21" fmla="*/ 4381776 w 4381776"/>
              <a:gd name="connsiteY4-22" fmla="*/ 729032 h 4634419"/>
              <a:gd name="connsiteX0-23" fmla="*/ 4206176 w 4381776"/>
              <a:gd name="connsiteY0-24" fmla="*/ 4634419 h 4634419"/>
              <a:gd name="connsiteX1-25" fmla="*/ 0 w 4381776"/>
              <a:gd name="connsiteY1-26" fmla="*/ 2015454 h 4634419"/>
              <a:gd name="connsiteX2-27" fmla="*/ 3211739 w 4381776"/>
              <a:gd name="connsiteY2-28" fmla="*/ 0 h 4634419"/>
              <a:gd name="connsiteX3-29" fmla="*/ 4381776 w 4381776"/>
              <a:gd name="connsiteY3-30" fmla="*/ 729032 h 4634419"/>
            </a:gdLst>
            <a:ahLst/>
            <a:cxnLst>
              <a:cxn ang="0">
                <a:pos x="connsiteX0-1" y="connsiteY0-2"/>
              </a:cxn>
              <a:cxn ang="0">
                <a:pos x="connsiteX1-3" y="connsiteY1-4"/>
              </a:cxn>
              <a:cxn ang="0">
                <a:pos x="connsiteX2-5" y="connsiteY2-6"/>
              </a:cxn>
              <a:cxn ang="0">
                <a:pos x="connsiteX3-7" y="connsiteY3-8"/>
              </a:cxn>
            </a:cxnLst>
            <a:rect l="l" t="t" r="r" b="b"/>
            <a:pathLst>
              <a:path w="4381776" h="4634419">
                <a:moveTo>
                  <a:pt x="4206176" y="4634419"/>
                </a:moveTo>
                <a:lnTo>
                  <a:pt x="0" y="2015454"/>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dirty="0"/>
          </a:p>
        </p:txBody>
      </p:sp>
      <p:sp>
        <p:nvSpPr>
          <p:cNvPr id="44" name="任意多边形: 形状 43"/>
          <p:cNvSpPr/>
          <p:nvPr>
            <p:custDataLst>
              <p:tags r:id="rId35"/>
            </p:custDataLst>
          </p:nvPr>
        </p:nvSpPr>
        <p:spPr>
          <a:xfrm>
            <a:off x="7815940" y="2462975"/>
            <a:ext cx="4376060" cy="4395025"/>
          </a:xfrm>
          <a:custGeom>
            <a:avLst/>
            <a:gdLst>
              <a:gd name="connsiteX0" fmla="*/ 3211738 w 4376060"/>
              <a:gd name="connsiteY0" fmla="*/ 0 h 4395025"/>
              <a:gd name="connsiteX1" fmla="*/ 4376060 w 4376060"/>
              <a:gd name="connsiteY1" fmla="*/ 725472 h 4395025"/>
              <a:gd name="connsiteX2" fmla="*/ 4376060 w 4376060"/>
              <a:gd name="connsiteY2" fmla="*/ 4395025 h 4395025"/>
              <a:gd name="connsiteX3" fmla="*/ 3917406 w 4376060"/>
              <a:gd name="connsiteY3" fmla="*/ 4395025 h 4395025"/>
              <a:gd name="connsiteX4" fmla="*/ 3917199 w 4376060"/>
              <a:gd name="connsiteY4" fmla="*/ 4395025 h 4395025"/>
              <a:gd name="connsiteX5" fmla="*/ 3821696 w 4376060"/>
              <a:gd name="connsiteY5" fmla="*/ 4395025 h 4395025"/>
              <a:gd name="connsiteX6" fmla="*/ 0 w 4376060"/>
              <a:gd name="connsiteY6" fmla="*/ 2015455 h 4395025"/>
              <a:gd name="connsiteX7" fmla="*/ 3211738 w 4376060"/>
              <a:gd name="connsiteY7" fmla="*/ 0 h 4395025"/>
              <a:gd name="connsiteX0-1" fmla="*/ 4376060 w 4467500"/>
              <a:gd name="connsiteY0-2" fmla="*/ 4395025 h 4486465"/>
              <a:gd name="connsiteX1-3" fmla="*/ 3917406 w 4467500"/>
              <a:gd name="connsiteY1-4" fmla="*/ 4395025 h 4486465"/>
              <a:gd name="connsiteX2-5" fmla="*/ 3917199 w 4467500"/>
              <a:gd name="connsiteY2-6" fmla="*/ 4395025 h 4486465"/>
              <a:gd name="connsiteX3-7" fmla="*/ 3821696 w 4467500"/>
              <a:gd name="connsiteY3-8" fmla="*/ 4395025 h 4486465"/>
              <a:gd name="connsiteX4-9" fmla="*/ 0 w 4467500"/>
              <a:gd name="connsiteY4-10" fmla="*/ 2015455 h 4486465"/>
              <a:gd name="connsiteX5-11" fmla="*/ 3211738 w 4467500"/>
              <a:gd name="connsiteY5-12" fmla="*/ 0 h 4486465"/>
              <a:gd name="connsiteX6-13" fmla="*/ 4376060 w 4467500"/>
              <a:gd name="connsiteY6-14" fmla="*/ 725472 h 4486465"/>
              <a:gd name="connsiteX7-15" fmla="*/ 4467500 w 4467500"/>
              <a:gd name="connsiteY7-16" fmla="*/ 4486465 h 4486465"/>
              <a:gd name="connsiteX0-17" fmla="*/ 4376060 w 4376060"/>
              <a:gd name="connsiteY0-18" fmla="*/ 4395025 h 4395025"/>
              <a:gd name="connsiteX1-19" fmla="*/ 3917406 w 4376060"/>
              <a:gd name="connsiteY1-20" fmla="*/ 4395025 h 4395025"/>
              <a:gd name="connsiteX2-21" fmla="*/ 3917199 w 4376060"/>
              <a:gd name="connsiteY2-22" fmla="*/ 4395025 h 4395025"/>
              <a:gd name="connsiteX3-23" fmla="*/ 3821696 w 4376060"/>
              <a:gd name="connsiteY3-24" fmla="*/ 4395025 h 4395025"/>
              <a:gd name="connsiteX4-25" fmla="*/ 0 w 4376060"/>
              <a:gd name="connsiteY4-26" fmla="*/ 2015455 h 4395025"/>
              <a:gd name="connsiteX5-27" fmla="*/ 3211738 w 4376060"/>
              <a:gd name="connsiteY5-28" fmla="*/ 0 h 4395025"/>
              <a:gd name="connsiteX6-29" fmla="*/ 4376060 w 4376060"/>
              <a:gd name="connsiteY6-30" fmla="*/ 725472 h 4395025"/>
              <a:gd name="connsiteX0-31" fmla="*/ 3917406 w 4376060"/>
              <a:gd name="connsiteY0-32" fmla="*/ 4395025 h 4395025"/>
              <a:gd name="connsiteX1-33" fmla="*/ 3917199 w 4376060"/>
              <a:gd name="connsiteY1-34" fmla="*/ 4395025 h 4395025"/>
              <a:gd name="connsiteX2-35" fmla="*/ 3821696 w 4376060"/>
              <a:gd name="connsiteY2-36" fmla="*/ 4395025 h 4395025"/>
              <a:gd name="connsiteX3-37" fmla="*/ 0 w 4376060"/>
              <a:gd name="connsiteY3-38" fmla="*/ 2015455 h 4395025"/>
              <a:gd name="connsiteX4-39" fmla="*/ 3211738 w 4376060"/>
              <a:gd name="connsiteY4-40" fmla="*/ 0 h 4395025"/>
              <a:gd name="connsiteX5-41" fmla="*/ 4376060 w 4376060"/>
              <a:gd name="connsiteY5-42" fmla="*/ 725472 h 4395025"/>
              <a:gd name="connsiteX0-43" fmla="*/ 3917406 w 4376060"/>
              <a:gd name="connsiteY0-44" fmla="*/ 4395025 h 4395025"/>
              <a:gd name="connsiteX1-45" fmla="*/ 3821696 w 4376060"/>
              <a:gd name="connsiteY1-46" fmla="*/ 4395025 h 4395025"/>
              <a:gd name="connsiteX2-47" fmla="*/ 0 w 4376060"/>
              <a:gd name="connsiteY2-48" fmla="*/ 2015455 h 4395025"/>
              <a:gd name="connsiteX3-49" fmla="*/ 3211738 w 4376060"/>
              <a:gd name="connsiteY3-50" fmla="*/ 0 h 4395025"/>
              <a:gd name="connsiteX4-51" fmla="*/ 4376060 w 4376060"/>
              <a:gd name="connsiteY4-52" fmla="*/ 725472 h 4395025"/>
              <a:gd name="connsiteX0-53" fmla="*/ 3821696 w 4376060"/>
              <a:gd name="connsiteY0-54" fmla="*/ 4395025 h 4395025"/>
              <a:gd name="connsiteX1-55" fmla="*/ 0 w 4376060"/>
              <a:gd name="connsiteY1-56" fmla="*/ 2015455 h 4395025"/>
              <a:gd name="connsiteX2-57" fmla="*/ 3211738 w 4376060"/>
              <a:gd name="connsiteY2-58" fmla="*/ 0 h 4395025"/>
              <a:gd name="connsiteX3-59" fmla="*/ 4376060 w 4376060"/>
              <a:gd name="connsiteY3-60" fmla="*/ 725472 h 4395025"/>
            </a:gdLst>
            <a:ahLst/>
            <a:cxnLst>
              <a:cxn ang="0">
                <a:pos x="connsiteX0-1" y="connsiteY0-2"/>
              </a:cxn>
              <a:cxn ang="0">
                <a:pos x="connsiteX1-3" y="connsiteY1-4"/>
              </a:cxn>
              <a:cxn ang="0">
                <a:pos x="connsiteX2-5" y="connsiteY2-6"/>
              </a:cxn>
              <a:cxn ang="0">
                <a:pos x="connsiteX3-7" y="connsiteY3-8"/>
              </a:cxn>
            </a:cxnLst>
            <a:rect l="l" t="t" r="r" b="b"/>
            <a:pathLst>
              <a:path w="4376060" h="4395025">
                <a:moveTo>
                  <a:pt x="3821696" y="4395025"/>
                </a:moveTo>
                <a:lnTo>
                  <a:pt x="0" y="2015455"/>
                </a:lnTo>
                <a:lnTo>
                  <a:pt x="3211738" y="0"/>
                </a:lnTo>
                <a:lnTo>
                  <a:pt x="4376060" y="72547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47" name="任意多边形: 形状 46"/>
          <p:cNvSpPr/>
          <p:nvPr>
            <p:custDataLst>
              <p:tags r:id="rId36"/>
            </p:custDataLst>
          </p:nvPr>
        </p:nvSpPr>
        <p:spPr>
          <a:xfrm>
            <a:off x="7816574" y="2701102"/>
            <a:ext cx="4375426" cy="4156898"/>
          </a:xfrm>
          <a:custGeom>
            <a:avLst/>
            <a:gdLst>
              <a:gd name="connsiteX0" fmla="*/ 3211739 w 4375426"/>
              <a:gd name="connsiteY0" fmla="*/ 0 h 4156899"/>
              <a:gd name="connsiteX1" fmla="*/ 4375426 w 4375426"/>
              <a:gd name="connsiteY1" fmla="*/ 725075 h 4156899"/>
              <a:gd name="connsiteX2" fmla="*/ 4375426 w 4375426"/>
              <a:gd name="connsiteY2" fmla="*/ 4156899 h 4156899"/>
              <a:gd name="connsiteX3" fmla="*/ 3916771 w 4375426"/>
              <a:gd name="connsiteY3" fmla="*/ 4156898 h 4156899"/>
              <a:gd name="connsiteX4" fmla="*/ 3916565 w 4375426"/>
              <a:gd name="connsiteY4" fmla="*/ 4156898 h 4156899"/>
              <a:gd name="connsiteX5" fmla="*/ 3439257 w 4375426"/>
              <a:gd name="connsiteY5" fmla="*/ 4156898 h 4156899"/>
              <a:gd name="connsiteX6" fmla="*/ 0 w 4375426"/>
              <a:gd name="connsiteY6" fmla="*/ 2015453 h 4156899"/>
              <a:gd name="connsiteX7" fmla="*/ 3211739 w 4375426"/>
              <a:gd name="connsiteY7" fmla="*/ 0 h 4156899"/>
              <a:gd name="connsiteX0-1" fmla="*/ 3211739 w 4375426"/>
              <a:gd name="connsiteY0-2" fmla="*/ 0 h 4156898"/>
              <a:gd name="connsiteX1-3" fmla="*/ 4375426 w 4375426"/>
              <a:gd name="connsiteY1-4" fmla="*/ 725075 h 4156898"/>
              <a:gd name="connsiteX2-5" fmla="*/ 3916771 w 4375426"/>
              <a:gd name="connsiteY2-6" fmla="*/ 4156898 h 4156898"/>
              <a:gd name="connsiteX3-7" fmla="*/ 3916565 w 4375426"/>
              <a:gd name="connsiteY3-8" fmla="*/ 4156898 h 4156898"/>
              <a:gd name="connsiteX4-9" fmla="*/ 3439257 w 4375426"/>
              <a:gd name="connsiteY4-10" fmla="*/ 4156898 h 4156898"/>
              <a:gd name="connsiteX5-11" fmla="*/ 0 w 4375426"/>
              <a:gd name="connsiteY5-12" fmla="*/ 2015453 h 4156898"/>
              <a:gd name="connsiteX6-13" fmla="*/ 3211739 w 4375426"/>
              <a:gd name="connsiteY6-14" fmla="*/ 0 h 4156898"/>
              <a:gd name="connsiteX0-15" fmla="*/ 3916565 w 4375426"/>
              <a:gd name="connsiteY0-16" fmla="*/ 4156898 h 4248338"/>
              <a:gd name="connsiteX1-17" fmla="*/ 3439257 w 4375426"/>
              <a:gd name="connsiteY1-18" fmla="*/ 4156898 h 4248338"/>
              <a:gd name="connsiteX2-19" fmla="*/ 0 w 4375426"/>
              <a:gd name="connsiteY2-20" fmla="*/ 2015453 h 4248338"/>
              <a:gd name="connsiteX3-21" fmla="*/ 3211739 w 4375426"/>
              <a:gd name="connsiteY3-22" fmla="*/ 0 h 4248338"/>
              <a:gd name="connsiteX4-23" fmla="*/ 4375426 w 4375426"/>
              <a:gd name="connsiteY4-24" fmla="*/ 725075 h 4248338"/>
              <a:gd name="connsiteX5-25" fmla="*/ 3916771 w 4375426"/>
              <a:gd name="connsiteY5-26" fmla="*/ 4156898 h 4248338"/>
              <a:gd name="connsiteX6-27" fmla="*/ 4008005 w 4375426"/>
              <a:gd name="connsiteY6-28" fmla="*/ 4248338 h 4248338"/>
              <a:gd name="connsiteX0-29" fmla="*/ 3916565 w 4375426"/>
              <a:gd name="connsiteY0-30" fmla="*/ 4156898 h 4156898"/>
              <a:gd name="connsiteX1-31" fmla="*/ 3439257 w 4375426"/>
              <a:gd name="connsiteY1-32" fmla="*/ 4156898 h 4156898"/>
              <a:gd name="connsiteX2-33" fmla="*/ 0 w 4375426"/>
              <a:gd name="connsiteY2-34" fmla="*/ 2015453 h 4156898"/>
              <a:gd name="connsiteX3-35" fmla="*/ 3211739 w 4375426"/>
              <a:gd name="connsiteY3-36" fmla="*/ 0 h 4156898"/>
              <a:gd name="connsiteX4-37" fmla="*/ 4375426 w 4375426"/>
              <a:gd name="connsiteY4-38" fmla="*/ 725075 h 4156898"/>
              <a:gd name="connsiteX5-39" fmla="*/ 3916771 w 4375426"/>
              <a:gd name="connsiteY5-40" fmla="*/ 4156898 h 4156898"/>
              <a:gd name="connsiteX0-41" fmla="*/ 3916565 w 4375426"/>
              <a:gd name="connsiteY0-42" fmla="*/ 4156898 h 4156898"/>
              <a:gd name="connsiteX1-43" fmla="*/ 3439257 w 4375426"/>
              <a:gd name="connsiteY1-44" fmla="*/ 4156898 h 4156898"/>
              <a:gd name="connsiteX2-45" fmla="*/ 0 w 4375426"/>
              <a:gd name="connsiteY2-46" fmla="*/ 2015453 h 4156898"/>
              <a:gd name="connsiteX3-47" fmla="*/ 3211739 w 4375426"/>
              <a:gd name="connsiteY3-48" fmla="*/ 0 h 4156898"/>
              <a:gd name="connsiteX4-49" fmla="*/ 4375426 w 4375426"/>
              <a:gd name="connsiteY4-50" fmla="*/ 725075 h 4156898"/>
              <a:gd name="connsiteX0-51" fmla="*/ 3439257 w 4375426"/>
              <a:gd name="connsiteY0-52" fmla="*/ 4156898 h 4156898"/>
              <a:gd name="connsiteX1-53" fmla="*/ 0 w 4375426"/>
              <a:gd name="connsiteY1-54" fmla="*/ 2015453 h 4156898"/>
              <a:gd name="connsiteX2-55" fmla="*/ 3211739 w 4375426"/>
              <a:gd name="connsiteY2-56" fmla="*/ 0 h 4156898"/>
              <a:gd name="connsiteX3-57" fmla="*/ 4375426 w 4375426"/>
              <a:gd name="connsiteY3-58" fmla="*/ 725075 h 4156898"/>
            </a:gdLst>
            <a:ahLst/>
            <a:cxnLst>
              <a:cxn ang="0">
                <a:pos x="connsiteX0-1" y="connsiteY0-2"/>
              </a:cxn>
              <a:cxn ang="0">
                <a:pos x="connsiteX1-3" y="connsiteY1-4"/>
              </a:cxn>
              <a:cxn ang="0">
                <a:pos x="connsiteX2-5" y="connsiteY2-6"/>
              </a:cxn>
              <a:cxn ang="0">
                <a:pos x="connsiteX3-7" y="connsiteY3-8"/>
              </a:cxn>
            </a:cxnLst>
            <a:rect l="l" t="t" r="r" b="b"/>
            <a:pathLst>
              <a:path w="4375426" h="4156898">
                <a:moveTo>
                  <a:pt x="3439257" y="4156898"/>
                </a:moveTo>
                <a:lnTo>
                  <a:pt x="0" y="2015453"/>
                </a:lnTo>
                <a:lnTo>
                  <a:pt x="3211739" y="0"/>
                </a:lnTo>
                <a:lnTo>
                  <a:pt x="4375426" y="725075"/>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50" name="任意多边形: 形状 49"/>
          <p:cNvSpPr/>
          <p:nvPr>
            <p:custDataLst>
              <p:tags r:id="rId37"/>
            </p:custDataLst>
          </p:nvPr>
        </p:nvSpPr>
        <p:spPr>
          <a:xfrm>
            <a:off x="7810224" y="2939861"/>
            <a:ext cx="4381776" cy="3918139"/>
          </a:xfrm>
          <a:custGeom>
            <a:avLst/>
            <a:gdLst>
              <a:gd name="connsiteX0" fmla="*/ 3211739 w 4381776"/>
              <a:gd name="connsiteY0" fmla="*/ 0 h 3918140"/>
              <a:gd name="connsiteX1" fmla="*/ 4381776 w 4381776"/>
              <a:gd name="connsiteY1" fmla="*/ 729032 h 3918140"/>
              <a:gd name="connsiteX2" fmla="*/ 4381776 w 4381776"/>
              <a:gd name="connsiteY2" fmla="*/ 3918139 h 3918140"/>
              <a:gd name="connsiteX3" fmla="*/ 3923121 w 4381776"/>
              <a:gd name="connsiteY3" fmla="*/ 3918139 h 3918140"/>
              <a:gd name="connsiteX4" fmla="*/ 3922915 w 4381776"/>
              <a:gd name="connsiteY4" fmla="*/ 3918140 h 3918140"/>
              <a:gd name="connsiteX5" fmla="*/ 3055798 w 4381776"/>
              <a:gd name="connsiteY5" fmla="*/ 3918139 h 3918140"/>
              <a:gd name="connsiteX6" fmla="*/ 0 w 4381776"/>
              <a:gd name="connsiteY6" fmla="*/ 2015453 h 3918140"/>
              <a:gd name="connsiteX7" fmla="*/ 3211739 w 4381776"/>
              <a:gd name="connsiteY7" fmla="*/ 0 h 3918140"/>
              <a:gd name="connsiteX0-1" fmla="*/ 4381776 w 4473216"/>
              <a:gd name="connsiteY0-2" fmla="*/ 3918139 h 4009579"/>
              <a:gd name="connsiteX1-3" fmla="*/ 3923121 w 4473216"/>
              <a:gd name="connsiteY1-4" fmla="*/ 3918139 h 4009579"/>
              <a:gd name="connsiteX2-5" fmla="*/ 3922915 w 4473216"/>
              <a:gd name="connsiteY2-6" fmla="*/ 3918140 h 4009579"/>
              <a:gd name="connsiteX3-7" fmla="*/ 3055798 w 4473216"/>
              <a:gd name="connsiteY3-8" fmla="*/ 3918139 h 4009579"/>
              <a:gd name="connsiteX4-9" fmla="*/ 0 w 4473216"/>
              <a:gd name="connsiteY4-10" fmla="*/ 2015453 h 4009579"/>
              <a:gd name="connsiteX5-11" fmla="*/ 3211739 w 4473216"/>
              <a:gd name="connsiteY5-12" fmla="*/ 0 h 4009579"/>
              <a:gd name="connsiteX6-13" fmla="*/ 4381776 w 4473216"/>
              <a:gd name="connsiteY6-14" fmla="*/ 729032 h 4009579"/>
              <a:gd name="connsiteX7-15" fmla="*/ 4473216 w 4473216"/>
              <a:gd name="connsiteY7-16" fmla="*/ 4009579 h 4009579"/>
              <a:gd name="connsiteX0-17" fmla="*/ 4381776 w 4381776"/>
              <a:gd name="connsiteY0-18" fmla="*/ 3918139 h 3918140"/>
              <a:gd name="connsiteX1-19" fmla="*/ 3923121 w 4381776"/>
              <a:gd name="connsiteY1-20" fmla="*/ 3918139 h 3918140"/>
              <a:gd name="connsiteX2-21" fmla="*/ 3922915 w 4381776"/>
              <a:gd name="connsiteY2-22" fmla="*/ 3918140 h 3918140"/>
              <a:gd name="connsiteX3-23" fmla="*/ 3055798 w 4381776"/>
              <a:gd name="connsiteY3-24" fmla="*/ 3918139 h 3918140"/>
              <a:gd name="connsiteX4-25" fmla="*/ 0 w 4381776"/>
              <a:gd name="connsiteY4-26" fmla="*/ 2015453 h 3918140"/>
              <a:gd name="connsiteX5-27" fmla="*/ 3211739 w 4381776"/>
              <a:gd name="connsiteY5-28" fmla="*/ 0 h 3918140"/>
              <a:gd name="connsiteX6-29" fmla="*/ 4381776 w 4381776"/>
              <a:gd name="connsiteY6-30" fmla="*/ 729032 h 3918140"/>
              <a:gd name="connsiteX0-31" fmla="*/ 3923121 w 4381776"/>
              <a:gd name="connsiteY0-32" fmla="*/ 3918139 h 3918140"/>
              <a:gd name="connsiteX1-33" fmla="*/ 3922915 w 4381776"/>
              <a:gd name="connsiteY1-34" fmla="*/ 3918140 h 3918140"/>
              <a:gd name="connsiteX2-35" fmla="*/ 3055798 w 4381776"/>
              <a:gd name="connsiteY2-36" fmla="*/ 3918139 h 3918140"/>
              <a:gd name="connsiteX3-37" fmla="*/ 0 w 4381776"/>
              <a:gd name="connsiteY3-38" fmla="*/ 2015453 h 3918140"/>
              <a:gd name="connsiteX4-39" fmla="*/ 3211739 w 4381776"/>
              <a:gd name="connsiteY4-40" fmla="*/ 0 h 3918140"/>
              <a:gd name="connsiteX5-41" fmla="*/ 4381776 w 4381776"/>
              <a:gd name="connsiteY5-42" fmla="*/ 729032 h 3918140"/>
              <a:gd name="connsiteX0-43" fmla="*/ 3923121 w 4381776"/>
              <a:gd name="connsiteY0-44" fmla="*/ 3918139 h 3918139"/>
              <a:gd name="connsiteX1-45" fmla="*/ 3055798 w 4381776"/>
              <a:gd name="connsiteY1-46" fmla="*/ 3918139 h 3918139"/>
              <a:gd name="connsiteX2-47" fmla="*/ 0 w 4381776"/>
              <a:gd name="connsiteY2-48" fmla="*/ 2015453 h 3918139"/>
              <a:gd name="connsiteX3-49" fmla="*/ 3211739 w 4381776"/>
              <a:gd name="connsiteY3-50" fmla="*/ 0 h 3918139"/>
              <a:gd name="connsiteX4-51" fmla="*/ 4381776 w 4381776"/>
              <a:gd name="connsiteY4-52" fmla="*/ 729032 h 3918139"/>
              <a:gd name="connsiteX0-53" fmla="*/ 3055798 w 4381776"/>
              <a:gd name="connsiteY0-54" fmla="*/ 3918139 h 3918139"/>
              <a:gd name="connsiteX1-55" fmla="*/ 0 w 4381776"/>
              <a:gd name="connsiteY1-56" fmla="*/ 2015453 h 3918139"/>
              <a:gd name="connsiteX2-57" fmla="*/ 3211739 w 4381776"/>
              <a:gd name="connsiteY2-58" fmla="*/ 0 h 3918139"/>
              <a:gd name="connsiteX3-59" fmla="*/ 4381776 w 4381776"/>
              <a:gd name="connsiteY3-60" fmla="*/ 729032 h 3918139"/>
            </a:gdLst>
            <a:ahLst/>
            <a:cxnLst>
              <a:cxn ang="0">
                <a:pos x="connsiteX0-1" y="connsiteY0-2"/>
              </a:cxn>
              <a:cxn ang="0">
                <a:pos x="connsiteX1-3" y="connsiteY1-4"/>
              </a:cxn>
              <a:cxn ang="0">
                <a:pos x="connsiteX2-5" y="connsiteY2-6"/>
              </a:cxn>
              <a:cxn ang="0">
                <a:pos x="connsiteX3-7" y="connsiteY3-8"/>
              </a:cxn>
            </a:cxnLst>
            <a:rect l="l" t="t" r="r" b="b"/>
            <a:pathLst>
              <a:path w="4381776" h="3918139">
                <a:moveTo>
                  <a:pt x="3055798" y="3918139"/>
                </a:moveTo>
                <a:lnTo>
                  <a:pt x="0" y="2015453"/>
                </a:lnTo>
                <a:lnTo>
                  <a:pt x="3211739" y="0"/>
                </a:lnTo>
                <a:lnTo>
                  <a:pt x="4381776"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53" name="任意多边形: 形状 52"/>
          <p:cNvSpPr/>
          <p:nvPr>
            <p:custDataLst>
              <p:tags r:id="rId38"/>
            </p:custDataLst>
          </p:nvPr>
        </p:nvSpPr>
        <p:spPr>
          <a:xfrm>
            <a:off x="7810226" y="3179256"/>
            <a:ext cx="4381775" cy="3678744"/>
          </a:xfrm>
          <a:custGeom>
            <a:avLst/>
            <a:gdLst>
              <a:gd name="connsiteX0" fmla="*/ 3211738 w 4381775"/>
              <a:gd name="connsiteY0" fmla="*/ 0 h 3678744"/>
              <a:gd name="connsiteX1" fmla="*/ 4381775 w 4381775"/>
              <a:gd name="connsiteY1" fmla="*/ 729032 h 3678744"/>
              <a:gd name="connsiteX2" fmla="*/ 4381775 w 4381775"/>
              <a:gd name="connsiteY2" fmla="*/ 3678744 h 3678744"/>
              <a:gd name="connsiteX3" fmla="*/ 3923120 w 4381775"/>
              <a:gd name="connsiteY3" fmla="*/ 3678743 h 3678744"/>
              <a:gd name="connsiteX4" fmla="*/ 3922914 w 4381775"/>
              <a:gd name="connsiteY4" fmla="*/ 3678743 h 3678744"/>
              <a:gd name="connsiteX5" fmla="*/ 2671318 w 4381775"/>
              <a:gd name="connsiteY5" fmla="*/ 3678744 h 3678744"/>
              <a:gd name="connsiteX6" fmla="*/ 0 w 4381775"/>
              <a:gd name="connsiteY6" fmla="*/ 2015452 h 3678744"/>
              <a:gd name="connsiteX7" fmla="*/ 3211738 w 4381775"/>
              <a:gd name="connsiteY7" fmla="*/ 0 h 3678744"/>
              <a:gd name="connsiteX0-1" fmla="*/ 4381775 w 4473215"/>
              <a:gd name="connsiteY0-2" fmla="*/ 3678744 h 3770184"/>
              <a:gd name="connsiteX1-3" fmla="*/ 3923120 w 4473215"/>
              <a:gd name="connsiteY1-4" fmla="*/ 3678743 h 3770184"/>
              <a:gd name="connsiteX2-5" fmla="*/ 3922914 w 4473215"/>
              <a:gd name="connsiteY2-6" fmla="*/ 3678743 h 3770184"/>
              <a:gd name="connsiteX3-7" fmla="*/ 2671318 w 4473215"/>
              <a:gd name="connsiteY3-8" fmla="*/ 3678744 h 3770184"/>
              <a:gd name="connsiteX4-9" fmla="*/ 0 w 4473215"/>
              <a:gd name="connsiteY4-10" fmla="*/ 2015452 h 3770184"/>
              <a:gd name="connsiteX5-11" fmla="*/ 3211738 w 4473215"/>
              <a:gd name="connsiteY5-12" fmla="*/ 0 h 3770184"/>
              <a:gd name="connsiteX6-13" fmla="*/ 4381775 w 4473215"/>
              <a:gd name="connsiteY6-14" fmla="*/ 729032 h 3770184"/>
              <a:gd name="connsiteX7-15" fmla="*/ 4473215 w 4473215"/>
              <a:gd name="connsiteY7-16" fmla="*/ 3770184 h 3770184"/>
              <a:gd name="connsiteX0-17" fmla="*/ 4381775 w 4381775"/>
              <a:gd name="connsiteY0-18" fmla="*/ 3678744 h 3678744"/>
              <a:gd name="connsiteX1-19" fmla="*/ 3923120 w 4381775"/>
              <a:gd name="connsiteY1-20" fmla="*/ 3678743 h 3678744"/>
              <a:gd name="connsiteX2-21" fmla="*/ 3922914 w 4381775"/>
              <a:gd name="connsiteY2-22" fmla="*/ 3678743 h 3678744"/>
              <a:gd name="connsiteX3-23" fmla="*/ 2671318 w 4381775"/>
              <a:gd name="connsiteY3-24" fmla="*/ 3678744 h 3678744"/>
              <a:gd name="connsiteX4-25" fmla="*/ 0 w 4381775"/>
              <a:gd name="connsiteY4-26" fmla="*/ 2015452 h 3678744"/>
              <a:gd name="connsiteX5-27" fmla="*/ 3211738 w 4381775"/>
              <a:gd name="connsiteY5-28" fmla="*/ 0 h 3678744"/>
              <a:gd name="connsiteX6-29" fmla="*/ 4381775 w 4381775"/>
              <a:gd name="connsiteY6-30" fmla="*/ 729032 h 3678744"/>
              <a:gd name="connsiteX0-31" fmla="*/ 3923120 w 4381775"/>
              <a:gd name="connsiteY0-32" fmla="*/ 3678743 h 3678744"/>
              <a:gd name="connsiteX1-33" fmla="*/ 3922914 w 4381775"/>
              <a:gd name="connsiteY1-34" fmla="*/ 3678743 h 3678744"/>
              <a:gd name="connsiteX2-35" fmla="*/ 2671318 w 4381775"/>
              <a:gd name="connsiteY2-36" fmla="*/ 3678744 h 3678744"/>
              <a:gd name="connsiteX3-37" fmla="*/ 0 w 4381775"/>
              <a:gd name="connsiteY3-38" fmla="*/ 2015452 h 3678744"/>
              <a:gd name="connsiteX4-39" fmla="*/ 3211738 w 4381775"/>
              <a:gd name="connsiteY4-40" fmla="*/ 0 h 3678744"/>
              <a:gd name="connsiteX5-41" fmla="*/ 4381775 w 4381775"/>
              <a:gd name="connsiteY5-42" fmla="*/ 729032 h 3678744"/>
              <a:gd name="connsiteX0-43" fmla="*/ 3923120 w 4381775"/>
              <a:gd name="connsiteY0-44" fmla="*/ 3678743 h 3678744"/>
              <a:gd name="connsiteX1-45" fmla="*/ 2671318 w 4381775"/>
              <a:gd name="connsiteY1-46" fmla="*/ 3678744 h 3678744"/>
              <a:gd name="connsiteX2-47" fmla="*/ 0 w 4381775"/>
              <a:gd name="connsiteY2-48" fmla="*/ 2015452 h 3678744"/>
              <a:gd name="connsiteX3-49" fmla="*/ 3211738 w 4381775"/>
              <a:gd name="connsiteY3-50" fmla="*/ 0 h 3678744"/>
              <a:gd name="connsiteX4-51" fmla="*/ 4381775 w 4381775"/>
              <a:gd name="connsiteY4-52" fmla="*/ 729032 h 3678744"/>
              <a:gd name="connsiteX0-53" fmla="*/ 2671318 w 4381775"/>
              <a:gd name="connsiteY0-54" fmla="*/ 3678744 h 3678744"/>
              <a:gd name="connsiteX1-55" fmla="*/ 0 w 4381775"/>
              <a:gd name="connsiteY1-56" fmla="*/ 2015452 h 3678744"/>
              <a:gd name="connsiteX2-57" fmla="*/ 3211738 w 4381775"/>
              <a:gd name="connsiteY2-58" fmla="*/ 0 h 3678744"/>
              <a:gd name="connsiteX3-59" fmla="*/ 4381775 w 4381775"/>
              <a:gd name="connsiteY3-60" fmla="*/ 729032 h 3678744"/>
            </a:gdLst>
            <a:ahLst/>
            <a:cxnLst>
              <a:cxn ang="0">
                <a:pos x="connsiteX0-1" y="connsiteY0-2"/>
              </a:cxn>
              <a:cxn ang="0">
                <a:pos x="connsiteX1-3" y="connsiteY1-4"/>
              </a:cxn>
              <a:cxn ang="0">
                <a:pos x="connsiteX2-5" y="connsiteY2-6"/>
              </a:cxn>
              <a:cxn ang="0">
                <a:pos x="connsiteX3-7" y="connsiteY3-8"/>
              </a:cxn>
            </a:cxnLst>
            <a:rect l="l" t="t" r="r" b="b"/>
            <a:pathLst>
              <a:path w="4381775" h="3678744">
                <a:moveTo>
                  <a:pt x="2671318" y="3678744"/>
                </a:moveTo>
                <a:lnTo>
                  <a:pt x="0" y="2015452"/>
                </a:lnTo>
                <a:lnTo>
                  <a:pt x="3211738" y="0"/>
                </a:lnTo>
                <a:lnTo>
                  <a:pt x="4381775" y="729032"/>
                </a:lnTo>
              </a:path>
            </a:pathLst>
          </a:custGeom>
          <a:noFill/>
          <a:ln w="9525">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lstStyle/>
          <a:p>
            <a:pPr lvl="0" algn="ctr"/>
            <a:endParaRPr lang="zh-CN" altLang="en-US"/>
          </a:p>
        </p:txBody>
      </p:sp>
      <p:sp>
        <p:nvSpPr>
          <p:cNvPr id="7" name="副标题 2"/>
          <p:cNvSpPr>
            <a:spLocks noGrp="1"/>
          </p:cNvSpPr>
          <p:nvPr>
            <p:ph type="body" idx="16389" hasCustomPrompt="1"/>
            <p:custDataLst>
              <p:tags r:id="rId39"/>
            </p:custDataLst>
          </p:nvPr>
        </p:nvSpPr>
        <p:spPr>
          <a:xfrm>
            <a:off x="1016000" y="2667000"/>
            <a:ext cx="5449358" cy="457200"/>
          </a:xfrm>
        </p:spPr>
        <p:txBody>
          <a:bodyPr vert="horz" wrap="square" lIns="0" tIns="0" rIns="0" bIns="0" anchor="t">
            <a:normAutofit/>
          </a:bodyPr>
          <a:lstStyle>
            <a:lvl1pPr marL="0" indent="0" algn="l">
              <a:lnSpc>
                <a:spcPct val="125000"/>
              </a:lnSpc>
              <a:spcBef>
                <a:spcPct val="0"/>
              </a:spcBef>
              <a:spcAft>
                <a:spcPct val="0"/>
              </a:spcAft>
              <a:buNone/>
              <a:defRPr sz="2400" spc="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THE END</a:t>
            </a:r>
          </a:p>
        </p:txBody>
      </p:sp>
      <p:sp>
        <p:nvSpPr>
          <p:cNvPr id="6" name="标题 1"/>
          <p:cNvSpPr>
            <a:spLocks noGrp="1"/>
          </p:cNvSpPr>
          <p:nvPr>
            <p:ph type="ctrTitle" idx="16388" hasCustomPrompt="1"/>
            <p:custDataLst>
              <p:tags r:id="rId40"/>
            </p:custDataLst>
          </p:nvPr>
        </p:nvSpPr>
        <p:spPr>
          <a:xfrm>
            <a:off x="1016000" y="3175000"/>
            <a:ext cx="5451122" cy="1016000"/>
          </a:xfrm>
        </p:spPr>
        <p:txBody>
          <a:bodyPr vert="horz" wrap="square" lIns="0" tIns="0" rIns="0" bIns="0" anchor="t">
            <a:normAutofit/>
          </a:bodyPr>
          <a:lstStyle>
            <a:lvl1pPr marL="0" indent="0" algn="l">
              <a:lnSpc>
                <a:spcPct val="100000"/>
              </a:lnSpc>
              <a:spcBef>
                <a:spcPct val="0"/>
              </a:spcBef>
              <a:spcAft>
                <a:spcPct val="0"/>
              </a:spcAft>
              <a:buNone/>
              <a:defRPr sz="6400" spc="0"/>
            </a:lvl1pPr>
          </a:lstStyle>
          <a:p>
            <a:r>
              <a:rPr lang="zh-CN" altLang="en-US" dirty="0"/>
              <a:t>谢谢观看</a:t>
            </a:r>
          </a:p>
        </p:txBody>
      </p:sp>
    </p:spTree>
    <p:extLst>
      <p:ext uri="{BB962C8B-B14F-4D97-AF65-F5344CB8AC3E}">
        <p14:creationId xmlns:p14="http://schemas.microsoft.com/office/powerpoint/2010/main" val="90766748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7" name="组合 6"/>
          <p:cNvGrpSpPr/>
          <p:nvPr>
            <p:custDataLst>
              <p:tags r:id="rId1"/>
            </p:custDataLst>
          </p:nvPr>
        </p:nvGrpSpPr>
        <p:grpSpPr>
          <a:xfrm>
            <a:off x="294286" y="-27771"/>
            <a:ext cx="11755418" cy="6611091"/>
            <a:chOff x="294286" y="-27771"/>
            <a:chExt cx="11755418" cy="6611091"/>
          </a:xfrm>
        </p:grpSpPr>
        <p:grpSp>
          <p:nvGrpSpPr>
            <p:cNvPr id="8" name="组合 7"/>
            <p:cNvGrpSpPr/>
            <p:nvPr>
              <p:custDataLst>
                <p:tags r:id="rId7"/>
              </p:custDataLst>
            </p:nvPr>
          </p:nvGrpSpPr>
          <p:grpSpPr>
            <a:xfrm>
              <a:off x="11598965" y="6433146"/>
              <a:ext cx="450739" cy="150174"/>
              <a:chOff x="0" y="3623101"/>
              <a:chExt cx="1405715" cy="468548"/>
            </a:xfrm>
          </p:grpSpPr>
          <p:sp>
            <p:nvSpPr>
              <p:cNvPr id="10" name="菱形 9"/>
              <p:cNvSpPr/>
              <p:nvPr>
                <p:custDataLst>
                  <p:tags r:id="rId9"/>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p:custDataLst>
                  <p:tags r:id="rId10"/>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custDataLst>
                  <p:tags r:id="rId11"/>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五边形 4"/>
            <p:cNvSpPr/>
            <p:nvPr>
              <p:custDataLst>
                <p:tags r:id="rId8"/>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lang="zh-CN" altLang="en-US">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lang="zh-CN" altLang="en-US">
                <a:sym typeface="+mn-ea"/>
              </a:rPr>
              <a:t>单击此处编辑母版文本样式</a:t>
            </a:r>
          </a:p>
          <a:p>
            <a:pPr lvl="1"/>
            <a:r>
              <a:rPr lang="zh-CN" altLang="en-US">
                <a:sym typeface="+mn-ea"/>
              </a:rPr>
              <a:t>二级</a:t>
            </a:r>
          </a:p>
          <a:p>
            <a:pPr lvl="2"/>
            <a:r>
              <a:rPr lang="zh-CN" altLang="en-US">
                <a:sym typeface="+mn-ea"/>
              </a:rPr>
              <a:t>三级</a:t>
            </a:r>
          </a:p>
          <a:p>
            <a:pPr lvl="3"/>
            <a:r>
              <a:rPr lang="zh-CN" altLang="en-US">
                <a:sym typeface="+mn-ea"/>
              </a:rPr>
              <a:t>四级</a:t>
            </a:r>
          </a:p>
          <a:p>
            <a:pPr lvl="4"/>
            <a:r>
              <a:rPr lang="zh-CN" altLang="en-US">
                <a:sym typeface="+mn-ea"/>
              </a:rPr>
              <a:t>五级</a:t>
            </a:r>
            <a:endParaRPr dirty="0">
              <a:sym typeface="+mn-ea"/>
            </a:endParaRPr>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D9CFD31E-33A8-484F-9859-242AD69EB8B2}" type="datetimeFigureOut">
              <a:rPr lang="zh-CN" altLang="en-US" smtClean="0"/>
              <a:t>2025/10/8</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561BB49-1214-4DEB-9E0C-A7E6034FD1C1}" type="slidenum">
              <a:rPr lang="zh-CN" altLang="en-US" smtClean="0"/>
              <a:t>‹#›</a:t>
            </a:fld>
            <a:endParaRPr lang="zh-CN" altLang="en-US"/>
          </a:p>
        </p:txBody>
      </p:sp>
    </p:spTree>
    <p:extLst>
      <p:ext uri="{BB962C8B-B14F-4D97-AF65-F5344CB8AC3E}">
        <p14:creationId xmlns:p14="http://schemas.microsoft.com/office/powerpoint/2010/main" val="32063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节标题">
    <p:spTree>
      <p:nvGrpSpPr>
        <p:cNvPr id="1" name=""/>
        <p:cNvGrpSpPr/>
        <p:nvPr/>
      </p:nvGrpSpPr>
      <p:grpSpPr>
        <a:xfrm>
          <a:off x="0" y="0"/>
          <a:ext cx="0" cy="0"/>
          <a:chOff x="0" y="0"/>
          <a:chExt cx="0" cy="0"/>
        </a:xfrm>
      </p:grpSpPr>
      <p:grpSp>
        <p:nvGrpSpPr>
          <p:cNvPr id="9" name="组合 8"/>
          <p:cNvGrpSpPr/>
          <p:nvPr>
            <p:custDataLst>
              <p:tags r:id="rId1"/>
            </p:custDataLst>
          </p:nvPr>
        </p:nvGrpSpPr>
        <p:grpSpPr>
          <a:xfrm>
            <a:off x="-318" y="-953"/>
            <a:ext cx="12192000" cy="6858953"/>
            <a:chOff x="-318" y="-953"/>
            <a:chExt cx="12192000" cy="6858953"/>
          </a:xfrm>
        </p:grpSpPr>
        <p:grpSp>
          <p:nvGrpSpPr>
            <p:cNvPr id="11" name="组合 10"/>
            <p:cNvGrpSpPr/>
            <p:nvPr>
              <p:custDataLst>
                <p:tags r:id="rId7"/>
              </p:custDataLst>
            </p:nvPr>
          </p:nvGrpSpPr>
          <p:grpSpPr>
            <a:xfrm>
              <a:off x="-318" y="635"/>
              <a:ext cx="12192000" cy="6857365"/>
              <a:chOff x="0" y="0"/>
              <a:chExt cx="19200" cy="10799"/>
            </a:xfrm>
          </p:grpSpPr>
          <p:sp>
            <p:nvSpPr>
              <p:cNvPr id="12" name="矩形 11"/>
              <p:cNvSpPr/>
              <p:nvPr>
                <p:custDataLst>
                  <p:tags r:id="rId11"/>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custDataLst>
                  <p:tags r:id="rId12"/>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p:custDataLst>
                  <p:tags r:id="rId13"/>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custDataLst>
                  <p:tags r:id="rId14"/>
                </p:custDataLst>
              </p:nvPr>
            </p:nvGrpSpPr>
            <p:grpSpPr>
              <a:xfrm>
                <a:off x="16448" y="9574"/>
                <a:ext cx="2074" cy="675"/>
                <a:chOff x="0" y="3633950"/>
                <a:chExt cx="1405715" cy="457699"/>
              </a:xfrm>
            </p:grpSpPr>
            <p:sp>
              <p:nvSpPr>
                <p:cNvPr id="16" name="菱形 15"/>
                <p:cNvSpPr/>
                <p:nvPr>
                  <p:custDataLst>
                    <p:tags r:id="rId15"/>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菱形 16"/>
                <p:cNvSpPr/>
                <p:nvPr>
                  <p:custDataLst>
                    <p:tags r:id="rId16"/>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菱形 17"/>
                <p:cNvSpPr/>
                <p:nvPr>
                  <p:custDataLst>
                    <p:tags r:id="rId17"/>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圆角矩形 7"/>
            <p:cNvSpPr/>
            <p:nvPr>
              <p:custDataLst>
                <p:tags r:id="rId8"/>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五边形 4"/>
            <p:cNvSpPr/>
            <p:nvPr>
              <p:custDataLst>
                <p:tags r:id="rId9"/>
              </p:custDataLst>
            </p:nvPr>
          </p:nvSpPr>
          <p:spPr>
            <a:xfrm rot="5400000">
              <a:off x="5432425" y="-160020"/>
              <a:ext cx="1327785" cy="164592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边形 6"/>
            <p:cNvSpPr/>
            <p:nvPr>
              <p:custDataLst>
                <p:tags r:id="rId10"/>
              </p:custDataLst>
            </p:nvPr>
          </p:nvSpPr>
          <p:spPr>
            <a:xfrm rot="16200000" flipV="1">
              <a:off x="5792470" y="565848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2"/>
            </p:custDataLst>
          </p:nvPr>
        </p:nvSpPr>
        <p:spPr>
          <a:xfrm>
            <a:off x="4116000" y="2651764"/>
            <a:ext cx="5409566" cy="939160"/>
          </a:xfrm>
        </p:spPr>
        <p:txBody>
          <a:bodyPr lIns="90000" tIns="46800" rIns="90000" bIns="46800" anchor="b" anchorCtr="0">
            <a:normAutofit/>
          </a:bodyPr>
          <a:lstStyle>
            <a:lvl1pPr>
              <a:defRPr sz="4800" u="none" strike="noStrike" kern="1200" cap="none" spc="0" normalizeH="0" baseline="0">
                <a:solidFill>
                  <a:schemeClr val="tx1">
                    <a:lumMod val="85000"/>
                    <a:lumOff val="15000"/>
                  </a:schemeClr>
                </a:solidFill>
                <a:uFillTx/>
                <a:latin typeface="Arial" panose="020B0604020202020204" pitchFamily="34" charset="0"/>
                <a:ea typeface="汉仪旗黑-85S" panose="00020600040101010101" pitchFamily="18" charset="-122"/>
              </a:defRPr>
            </a:lvl1pPr>
          </a:lstStyle>
          <a:p>
            <a:r>
              <a:rPr lang="zh-CN" altLang="en-US" dirty="0"/>
              <a:t>单击此处编辑标题</a:t>
            </a:r>
          </a:p>
        </p:txBody>
      </p:sp>
      <p:sp>
        <p:nvSpPr>
          <p:cNvPr id="3" name="文本占位符 2"/>
          <p:cNvSpPr>
            <a:spLocks noGrp="1"/>
          </p:cNvSpPr>
          <p:nvPr>
            <p:ph type="body" idx="1" hasCustomPrompt="1"/>
            <p:custDataLst>
              <p:tags r:id="rId3"/>
            </p:custDataLst>
          </p:nvPr>
        </p:nvSpPr>
        <p:spPr>
          <a:xfrm>
            <a:off x="4116000" y="3646276"/>
            <a:ext cx="5409566" cy="1310880"/>
          </a:xfrm>
        </p:spPr>
        <p:txBody>
          <a:bodyPr lIns="90000" tIns="0" rIns="90000" bIns="46800">
            <a:normAutofit/>
          </a:bodyPr>
          <a:lstStyle>
            <a:lvl1pPr marL="0" indent="0" eaLnBrk="1" fontAlgn="auto" latinLnBrk="0" hangingPunct="1">
              <a:buNone/>
              <a:defRPr kumimoji="0" lang="zh-CN" altLang="en-US" sz="1600" b="0" i="0" u="none" strike="noStrike" kern="1200" cap="none" spc="0" normalizeH="0" baseline="0" noProof="1">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4"/>
            </p:custDataLst>
          </p:nvPr>
        </p:nvSpPr>
        <p:spPr/>
        <p:txBody>
          <a:bodyPr/>
          <a:lstStyle/>
          <a:p>
            <a:fld id="{D9CFD31E-33A8-484F-9859-242AD69EB8B2}" type="datetimeFigureOut">
              <a:rPr lang="zh-CN" altLang="en-US" smtClean="0"/>
              <a:t>2025/10/8</a:t>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9561BB49-1214-4DEB-9E0C-A7E6034FD1C1}" type="slidenum">
              <a:rPr lang="zh-CN" altLang="en-US" smtClean="0"/>
              <a:t>‹#›</a:t>
            </a:fld>
            <a:endParaRPr lang="zh-CN" altLang="en-US"/>
          </a:p>
        </p:txBody>
      </p:sp>
    </p:spTree>
    <p:extLst>
      <p:ext uri="{BB962C8B-B14F-4D97-AF65-F5344CB8AC3E}">
        <p14:creationId xmlns:p14="http://schemas.microsoft.com/office/powerpoint/2010/main" val="3755506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8" name="组合 7"/>
          <p:cNvGrpSpPr/>
          <p:nvPr>
            <p:custDataLst>
              <p:tags r:id="rId1"/>
            </p:custDataLst>
          </p:nvPr>
        </p:nvGrpSpPr>
        <p:grpSpPr>
          <a:xfrm>
            <a:off x="294286" y="-27771"/>
            <a:ext cx="11755418" cy="6611091"/>
            <a:chOff x="294286" y="-27771"/>
            <a:chExt cx="11755418" cy="6611091"/>
          </a:xfrm>
        </p:grpSpPr>
        <p:grpSp>
          <p:nvGrpSpPr>
            <p:cNvPr id="9" name="组合 8"/>
            <p:cNvGrpSpPr/>
            <p:nvPr>
              <p:custDataLst>
                <p:tags r:id="rId8"/>
              </p:custDataLst>
            </p:nvPr>
          </p:nvGrpSpPr>
          <p:grpSpPr>
            <a:xfrm>
              <a:off x="11598965" y="6433146"/>
              <a:ext cx="450739" cy="150174"/>
              <a:chOff x="0" y="3623101"/>
              <a:chExt cx="1405715" cy="468548"/>
            </a:xfrm>
          </p:grpSpPr>
          <p:sp>
            <p:nvSpPr>
              <p:cNvPr id="11" name="菱形 10"/>
              <p:cNvSpPr/>
              <p:nvPr>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p:custDataLst>
                <p:tags r:id="rId9"/>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lang="zh-CN" altLang="en-US">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5pPr>
          </a:lstStyle>
          <a:p>
            <a:pPr lvl="0"/>
            <a:r>
              <a:rPr lang="zh-CN" altLang="en-US">
                <a:sym typeface="+mn-ea"/>
              </a:rPr>
              <a:t>单击此处编辑母版文本样式</a:t>
            </a:r>
          </a:p>
          <a:p>
            <a:pPr lvl="1"/>
            <a:r>
              <a:rPr lang="zh-CN" altLang="en-US">
                <a:sym typeface="+mn-ea"/>
              </a:rPr>
              <a:t>二级</a:t>
            </a:r>
          </a:p>
          <a:p>
            <a:pPr lvl="2"/>
            <a:r>
              <a:rPr lang="zh-CN" altLang="en-US">
                <a:sym typeface="+mn-ea"/>
              </a:rPr>
              <a:t>三级</a:t>
            </a:r>
          </a:p>
          <a:p>
            <a:pPr lvl="3"/>
            <a:r>
              <a:rPr lang="zh-CN" altLang="en-US">
                <a:sym typeface="+mn-ea"/>
              </a:rPr>
              <a:t>四级</a:t>
            </a:r>
          </a:p>
          <a:p>
            <a:pPr lvl="4"/>
            <a:r>
              <a:rPr lang="zh-CN" altLang="en-US">
                <a:sym typeface="+mn-ea"/>
              </a:rPr>
              <a:t>五级</a:t>
            </a:r>
            <a:endParaRPr>
              <a:sym typeface="+mn-ea"/>
            </a:endParaRPr>
          </a:p>
        </p:txBody>
      </p:sp>
      <p:sp>
        <p:nvSpPr>
          <p:cNvPr id="4" name="内容占位符 3"/>
          <p:cNvSpPr>
            <a:spLocks noGrp="1"/>
          </p:cNvSpPr>
          <p:nvPr>
            <p:ph sz="half" idx="2"/>
            <p:custDataLst>
              <p:tags r:id="rId4"/>
            </p:custDataLst>
          </p:nvPr>
        </p:nvSpPr>
        <p:spPr>
          <a:xfrm>
            <a:off x="6238877" y="952508"/>
            <a:ext cx="5283242" cy="5388907"/>
          </a:xfrm>
        </p:spPr>
        <p:txBody>
          <a:bodyPr>
            <a:noAutofit/>
          </a:bodyPr>
          <a:lstStyle>
            <a:lvl1pPr>
              <a:defRPr sz="1600" baseline="0">
                <a:solidFill>
                  <a:schemeClr val="tx1">
                    <a:lumMod val="85000"/>
                    <a:lumOff val="15000"/>
                  </a:schemeClr>
                </a:solidFill>
                <a:latin typeface="Arial" panose="020B0604020202020204" pitchFamily="34" charset="0"/>
                <a:ea typeface="微软雅黑" panose="020B0503020204020204" charset="-122"/>
              </a:defRPr>
            </a:lvl1pPr>
            <a:lvl2pPr>
              <a:defRPr sz="1600" baseline="0">
                <a:solidFill>
                  <a:schemeClr val="tx1">
                    <a:lumMod val="85000"/>
                    <a:lumOff val="15000"/>
                  </a:schemeClr>
                </a:solidFill>
                <a:latin typeface="Arial" panose="020B0604020202020204" pitchFamily="34" charset="0"/>
                <a:ea typeface="微软雅黑" panose="020B0503020204020204" charset="-122"/>
              </a:defRPr>
            </a:lvl2pPr>
            <a:lvl3pPr>
              <a:defRPr sz="1600" baseline="0">
                <a:solidFill>
                  <a:schemeClr val="tx1">
                    <a:lumMod val="85000"/>
                    <a:lumOff val="15000"/>
                  </a:schemeClr>
                </a:solidFill>
                <a:latin typeface="Arial" panose="020B0604020202020204" pitchFamily="34" charset="0"/>
                <a:ea typeface="微软雅黑" panose="020B0503020204020204" charset="-122"/>
              </a:defRPr>
            </a:lvl3pPr>
            <a:lvl4pPr>
              <a:defRPr sz="1600" baseline="0">
                <a:solidFill>
                  <a:schemeClr val="tx1">
                    <a:lumMod val="85000"/>
                    <a:lumOff val="15000"/>
                  </a:schemeClr>
                </a:solidFill>
                <a:latin typeface="Arial" panose="020B0604020202020204" pitchFamily="34" charset="0"/>
                <a:ea typeface="微软雅黑" panose="020B0503020204020204" charset="-122"/>
              </a:defRPr>
            </a:lvl4pPr>
            <a:lvl5pPr>
              <a:defRPr sz="1600"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D9CFD31E-33A8-484F-9859-242AD69EB8B2}" type="datetimeFigureOut">
              <a:rPr lang="zh-CN" altLang="en-US" smtClean="0"/>
              <a:t>2025/10/8</a:t>
            </a:fld>
            <a:endParaRPr lang="zh-CN" altLang="en-US"/>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561BB49-1214-4DEB-9E0C-A7E6034FD1C1}" type="slidenum">
              <a:rPr lang="zh-CN" altLang="en-US" smtClean="0"/>
              <a:t>‹#›</a:t>
            </a:fld>
            <a:endParaRPr lang="zh-CN" altLang="en-US"/>
          </a:p>
        </p:txBody>
      </p:sp>
    </p:spTree>
    <p:extLst>
      <p:ext uri="{BB962C8B-B14F-4D97-AF65-F5344CB8AC3E}">
        <p14:creationId xmlns:p14="http://schemas.microsoft.com/office/powerpoint/2010/main" val="1264772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grpSp>
        <p:nvGrpSpPr>
          <p:cNvPr id="10" name="组合 9"/>
          <p:cNvGrpSpPr/>
          <p:nvPr>
            <p:custDataLst>
              <p:tags r:id="rId1"/>
            </p:custDataLst>
          </p:nvPr>
        </p:nvGrpSpPr>
        <p:grpSpPr>
          <a:xfrm>
            <a:off x="294286" y="-27771"/>
            <a:ext cx="11755418" cy="6611091"/>
            <a:chOff x="294286" y="-27771"/>
            <a:chExt cx="11755418" cy="6611091"/>
          </a:xfrm>
        </p:grpSpPr>
        <p:grpSp>
          <p:nvGrpSpPr>
            <p:cNvPr id="11" name="组合 10"/>
            <p:cNvGrpSpPr/>
            <p:nvPr>
              <p:custDataLst>
                <p:tags r:id="rId10"/>
              </p:custDataLst>
            </p:nvPr>
          </p:nvGrpSpPr>
          <p:grpSpPr>
            <a:xfrm>
              <a:off x="11598965" y="6433146"/>
              <a:ext cx="450739" cy="150174"/>
              <a:chOff x="0" y="3623101"/>
              <a:chExt cx="1405715" cy="468548"/>
            </a:xfrm>
          </p:grpSpPr>
          <p:sp>
            <p:nvSpPr>
              <p:cNvPr id="13" name="菱形 12"/>
              <p:cNvSpPr/>
              <p:nvPr>
                <p:custDataLst>
                  <p:tags r:id="rId12"/>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p:custDataLst>
                  <p:tags r:id="rId13"/>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p:custDataLst>
                  <p:tags r:id="rId14"/>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五边形 4"/>
            <p:cNvSpPr/>
            <p:nvPr>
              <p:custDataLst>
                <p:tags r:id="rId11"/>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j-cs"/>
                <a:sym typeface="+mn-ea"/>
              </a:defRPr>
            </a:lvl1pPr>
          </a:lstStyle>
          <a:p>
            <a:pPr lvl="0"/>
            <a:r>
              <a:rPr lang="zh-CN" altLang="en-US">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lang="zh-CN" altLang="en-US">
                <a:sym typeface="+mn-ea"/>
              </a:rPr>
              <a:t>单击此处编辑母版文本样式</a:t>
            </a:r>
          </a:p>
          <a:p>
            <a:pPr lvl="1"/>
            <a:r>
              <a:rPr lang="zh-CN" altLang="en-US">
                <a:sym typeface="+mn-ea"/>
              </a:rPr>
              <a:t>二级</a:t>
            </a:r>
          </a:p>
          <a:p>
            <a:pPr lvl="2"/>
            <a:r>
              <a:rPr lang="zh-CN" altLang="en-US">
                <a:sym typeface="+mn-ea"/>
              </a:rPr>
              <a:t>三级</a:t>
            </a:r>
          </a:p>
          <a:p>
            <a:pPr lvl="3"/>
            <a:r>
              <a:rPr lang="zh-CN" altLang="en-US">
                <a:sym typeface="+mn-ea"/>
              </a:rPr>
              <a:t>四级</a:t>
            </a:r>
          </a:p>
          <a:p>
            <a:pPr lvl="4"/>
            <a:r>
              <a:rPr lang="zh-CN" altLang="en-US">
                <a:sym typeface="+mn-ea"/>
              </a:rPr>
              <a:t>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charset="-122"/>
                <a:cs typeface="+mn-cs"/>
                <a:sym typeface="+mn-ea"/>
              </a:defRPr>
            </a:lvl5pPr>
          </a:lstStyle>
          <a:p>
            <a:pPr lvl="0"/>
            <a:r>
              <a:rPr lang="zh-CN" altLang="en-US">
                <a:sym typeface="+mn-ea"/>
              </a:rPr>
              <a:t>单击此处编辑母版文本样式</a:t>
            </a:r>
          </a:p>
          <a:p>
            <a:pPr lvl="1"/>
            <a:r>
              <a:rPr lang="zh-CN" altLang="en-US">
                <a:sym typeface="+mn-ea"/>
              </a:rPr>
              <a:t>二级</a:t>
            </a:r>
          </a:p>
          <a:p>
            <a:pPr lvl="2"/>
            <a:r>
              <a:rPr lang="zh-CN" altLang="en-US">
                <a:sym typeface="+mn-ea"/>
              </a:rPr>
              <a:t>三级</a:t>
            </a:r>
          </a:p>
          <a:p>
            <a:pPr lvl="3"/>
            <a:r>
              <a:rPr lang="zh-CN" altLang="en-US">
                <a:sym typeface="+mn-ea"/>
              </a:rPr>
              <a:t>四级</a:t>
            </a:r>
          </a:p>
          <a:p>
            <a:pPr lvl="4"/>
            <a:r>
              <a:rPr lang="zh-CN" altLang="en-US">
                <a:sym typeface="+mn-ea"/>
              </a:rPr>
              <a:t>五级</a:t>
            </a:r>
            <a:endParaRPr dirty="0">
              <a:sym typeface="+mn-ea"/>
            </a:endParaRPr>
          </a:p>
        </p:txBody>
      </p:sp>
      <p:sp>
        <p:nvSpPr>
          <p:cNvPr id="7" name="日期占位符 6"/>
          <p:cNvSpPr>
            <a:spLocks noGrp="1"/>
          </p:cNvSpPr>
          <p:nvPr>
            <p:ph type="dt" sz="half" idx="10"/>
            <p:custDataLst>
              <p:tags r:id="rId7"/>
            </p:custDataLst>
          </p:nvPr>
        </p:nvSpPr>
        <p:spPr/>
        <p:txBody>
          <a:bodyPr/>
          <a:lstStyle>
            <a:lvl1pPr>
              <a:defRPr baseline="0">
                <a:latin typeface="Arial" panose="020B0604020202020204" pitchFamily="34" charset="0"/>
                <a:ea typeface="微软雅黑" panose="020B0503020204020204" charset="-122"/>
              </a:defRPr>
            </a:lvl1pPr>
          </a:lstStyle>
          <a:p>
            <a:fld id="{D9CFD31E-33A8-484F-9859-242AD69EB8B2}" type="datetimeFigureOut">
              <a:rPr lang="zh-CN" altLang="en-US" smtClean="0"/>
              <a:t>2025/10/8</a:t>
            </a:fld>
            <a:endParaRPr lang="zh-CN" altLang="en-US"/>
          </a:p>
        </p:txBody>
      </p:sp>
      <p:sp>
        <p:nvSpPr>
          <p:cNvPr id="8" name="页脚占位符 7"/>
          <p:cNvSpPr>
            <a:spLocks noGrp="1"/>
          </p:cNvSpPr>
          <p:nvPr>
            <p:ph type="ftr" sz="quarter" idx="11"/>
            <p:custDataLst>
              <p:tags r:id="rId8"/>
            </p:custDataLst>
          </p:nvPr>
        </p:nvSpPr>
        <p:spPr/>
        <p:txBody>
          <a:bodyPr/>
          <a:lstStyle>
            <a:lvl1pPr>
              <a:defRPr baseline="0">
                <a:latin typeface="Arial" panose="020B0604020202020204" pitchFamily="34" charset="0"/>
                <a:ea typeface="微软雅黑" panose="020B0503020204020204" charset="-122"/>
              </a:defRPr>
            </a:lvl1pPr>
          </a:lstStyle>
          <a:p>
            <a:endParaRPr lang="zh-CN" altLang="en-US"/>
          </a:p>
        </p:txBody>
      </p:sp>
      <p:sp>
        <p:nvSpPr>
          <p:cNvPr id="9" name="灯片编号占位符 8"/>
          <p:cNvSpPr>
            <a:spLocks noGrp="1"/>
          </p:cNvSpPr>
          <p:nvPr>
            <p:ph type="sldNum" sz="quarter" idx="12"/>
            <p:custDataLst>
              <p:tags r:id="rId9"/>
            </p:custDataLst>
          </p:nvPr>
        </p:nvSpPr>
        <p:spPr/>
        <p:txBody>
          <a:bodyPr/>
          <a:lstStyle>
            <a:lvl1pPr>
              <a:defRPr baseline="0">
                <a:latin typeface="Arial" panose="020B0604020202020204" pitchFamily="34" charset="0"/>
                <a:ea typeface="微软雅黑" panose="020B0503020204020204" charset="-122"/>
              </a:defRPr>
            </a:lvl1pPr>
          </a:lstStyle>
          <a:p>
            <a:fld id="{9561BB49-1214-4DEB-9E0C-A7E6034FD1C1}" type="slidenum">
              <a:rPr lang="zh-CN" altLang="en-US" smtClean="0"/>
              <a:t>‹#›</a:t>
            </a:fld>
            <a:endParaRPr lang="zh-CN" altLang="en-US"/>
          </a:p>
        </p:txBody>
      </p:sp>
    </p:spTree>
    <p:extLst>
      <p:ext uri="{BB962C8B-B14F-4D97-AF65-F5344CB8AC3E}">
        <p14:creationId xmlns:p14="http://schemas.microsoft.com/office/powerpoint/2010/main" val="63947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17" name="组合 16"/>
          <p:cNvGrpSpPr/>
          <p:nvPr>
            <p:custDataLst>
              <p:tags r:id="rId1"/>
            </p:custDataLst>
          </p:nvPr>
        </p:nvGrpSpPr>
        <p:grpSpPr>
          <a:xfrm>
            <a:off x="-318" y="635"/>
            <a:ext cx="12192000" cy="6857365"/>
            <a:chOff x="-318" y="635"/>
            <a:chExt cx="12192000" cy="6857365"/>
          </a:xfrm>
        </p:grpSpPr>
        <p:grpSp>
          <p:nvGrpSpPr>
            <p:cNvPr id="16" name="组合 15"/>
            <p:cNvGrpSpPr/>
            <p:nvPr/>
          </p:nvGrpSpPr>
          <p:grpSpPr>
            <a:xfrm>
              <a:off x="-318" y="635"/>
              <a:ext cx="12192000" cy="6857365"/>
              <a:chOff x="-318" y="635"/>
              <a:chExt cx="12192000" cy="6857365"/>
            </a:xfrm>
          </p:grpSpPr>
          <p:grpSp>
            <p:nvGrpSpPr>
              <p:cNvPr id="8" name="组合 7"/>
              <p:cNvGrpSpPr/>
              <p:nvPr>
                <p:custDataLst>
                  <p:tags r:id="rId7"/>
                </p:custDataLst>
              </p:nvPr>
            </p:nvGrpSpPr>
            <p:grpSpPr>
              <a:xfrm>
                <a:off x="-318" y="635"/>
                <a:ext cx="12192000" cy="6857365"/>
                <a:chOff x="0" y="0"/>
                <a:chExt cx="19200" cy="10799"/>
              </a:xfrm>
            </p:grpSpPr>
            <p:sp>
              <p:nvSpPr>
                <p:cNvPr id="9" name="矩形 8"/>
                <p:cNvSpPr/>
                <p:nvPr>
                  <p:custDataLst>
                    <p:tags r:id="rId9"/>
                  </p:custDataLst>
                </p:nvPr>
              </p:nvSpPr>
              <p:spPr>
                <a:xfrm>
                  <a:off x="0" y="0"/>
                  <a:ext cx="19200" cy="4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custDataLst>
                    <p:tags r:id="rId10"/>
                  </p:custDataLst>
                </p:nvPr>
              </p:nvSpPr>
              <p:spPr>
                <a:xfrm>
                  <a:off x="0" y="9720"/>
                  <a:ext cx="19200" cy="1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p:cNvSpPr/>
                <p:nvPr>
                  <p:custDataLst>
                    <p:tags r:id="rId11"/>
                  </p:custDataLst>
                </p:nvPr>
              </p:nvSpPr>
              <p:spPr>
                <a:xfrm flipH="1">
                  <a:off x="420" y="399"/>
                  <a:ext cx="474" cy="441"/>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custDataLst>
                    <p:tags r:id="rId12"/>
                  </p:custDataLst>
                </p:nvPr>
              </p:nvGrpSpPr>
              <p:grpSpPr>
                <a:xfrm>
                  <a:off x="16448" y="9574"/>
                  <a:ext cx="2074" cy="675"/>
                  <a:chOff x="0" y="3633950"/>
                  <a:chExt cx="1405715" cy="457699"/>
                </a:xfrm>
              </p:grpSpPr>
              <p:sp>
                <p:nvSpPr>
                  <p:cNvPr id="13" name="菱形 12"/>
                  <p:cNvSpPr/>
                  <p:nvPr>
                    <p:custDataLst>
                      <p:tags r:id="rId13"/>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p:custDataLst>
                      <p:tags r:id="rId14"/>
                    </p:custDataLst>
                  </p:nvPr>
                </p:nvSpPr>
                <p:spPr>
                  <a:xfrm>
                    <a:off x="474008"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菱形 14"/>
                  <p:cNvSpPr/>
                  <p:nvPr>
                    <p:custDataLst>
                      <p:tags r:id="rId15"/>
                    </p:custDataLst>
                  </p:nvPr>
                </p:nvSpPr>
                <p:spPr>
                  <a:xfrm>
                    <a:off x="948016"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 name="圆角矩形 7"/>
              <p:cNvSpPr/>
              <p:nvPr>
                <p:custDataLst>
                  <p:tags r:id="rId8"/>
                </p:custDataLst>
              </p:nvPr>
            </p:nvSpPr>
            <p:spPr>
              <a:xfrm>
                <a:off x="193040" y="182880"/>
                <a:ext cx="11805285" cy="6491605"/>
              </a:xfrm>
              <a:prstGeom prst="roundRect">
                <a:avLst>
                  <a:gd name="adj" fmla="val 172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五边形 6"/>
            <p:cNvSpPr/>
            <p:nvPr>
              <p:custDataLst>
                <p:tags r:id="rId6"/>
              </p:custDataLst>
            </p:nvPr>
          </p:nvSpPr>
          <p:spPr>
            <a:xfrm rot="16200000" flipV="1">
              <a:off x="5792470" y="5668645"/>
              <a:ext cx="607060" cy="1645920"/>
            </a:xfrm>
            <a:prstGeom prst="homePlate">
              <a:avLst>
                <a:gd name="adj" fmla="val 80230"/>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lang="zh-CN" altLang="en-US">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D9CFD31E-33A8-484F-9859-242AD69EB8B2}" type="datetimeFigureOut">
              <a:rPr lang="zh-CN" altLang="en-US" smtClean="0"/>
              <a:t>2025/10/8</a:t>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9561BB49-1214-4DEB-9E0C-A7E6034FD1C1}" type="slidenum">
              <a:rPr lang="zh-CN" altLang="en-US" smtClean="0"/>
              <a:t>‹#›</a:t>
            </a:fld>
            <a:endParaRPr lang="zh-CN" altLang="en-US"/>
          </a:p>
        </p:txBody>
      </p:sp>
    </p:spTree>
    <p:extLst>
      <p:ext uri="{BB962C8B-B14F-4D97-AF65-F5344CB8AC3E}">
        <p14:creationId xmlns:p14="http://schemas.microsoft.com/office/powerpoint/2010/main" val="1013096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D9CFD31E-33A8-484F-9859-242AD69EB8B2}" type="datetimeFigureOut">
              <a:rPr lang="zh-CN" altLang="en-US" smtClean="0"/>
              <a:t>2025/10/8</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9561BB49-1214-4DEB-9E0C-A7E6034FD1C1}" type="slidenum">
              <a:rPr lang="zh-CN" altLang="en-US" smtClean="0"/>
              <a:t>‹#›</a:t>
            </a:fld>
            <a:endParaRPr lang="zh-CN" altLang="en-US"/>
          </a:p>
        </p:txBody>
      </p:sp>
    </p:spTree>
    <p:extLst>
      <p:ext uri="{BB962C8B-B14F-4D97-AF65-F5344CB8AC3E}">
        <p14:creationId xmlns:p14="http://schemas.microsoft.com/office/powerpoint/2010/main" val="2268128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图片与标题">
    <p:spTree>
      <p:nvGrpSpPr>
        <p:cNvPr id="1" name=""/>
        <p:cNvGrpSpPr/>
        <p:nvPr/>
      </p:nvGrpSpPr>
      <p:grpSpPr>
        <a:xfrm>
          <a:off x="0" y="0"/>
          <a:ext cx="0" cy="0"/>
          <a:chOff x="0" y="0"/>
          <a:chExt cx="0" cy="0"/>
        </a:xfrm>
      </p:grpSpPr>
      <p:grpSp>
        <p:nvGrpSpPr>
          <p:cNvPr id="8" name="组合 7"/>
          <p:cNvGrpSpPr/>
          <p:nvPr>
            <p:custDataLst>
              <p:tags r:id="rId1"/>
            </p:custDataLst>
          </p:nvPr>
        </p:nvGrpSpPr>
        <p:grpSpPr>
          <a:xfrm>
            <a:off x="294286" y="-27771"/>
            <a:ext cx="11755418" cy="6611091"/>
            <a:chOff x="294286" y="-27771"/>
            <a:chExt cx="11755418" cy="6611091"/>
          </a:xfrm>
        </p:grpSpPr>
        <p:grpSp>
          <p:nvGrpSpPr>
            <p:cNvPr id="9" name="组合 8"/>
            <p:cNvGrpSpPr/>
            <p:nvPr>
              <p:custDataLst>
                <p:tags r:id="rId8"/>
              </p:custDataLst>
            </p:nvPr>
          </p:nvGrpSpPr>
          <p:grpSpPr>
            <a:xfrm>
              <a:off x="11598965" y="6433146"/>
              <a:ext cx="450739" cy="150174"/>
              <a:chOff x="0" y="3623101"/>
              <a:chExt cx="1405715" cy="468548"/>
            </a:xfrm>
          </p:grpSpPr>
          <p:sp>
            <p:nvSpPr>
              <p:cNvPr id="11" name="菱形 10"/>
              <p:cNvSpPr/>
              <p:nvPr>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p:custDataLst>
                <p:tags r:id="rId9"/>
              </p:custDataLst>
            </p:nvPr>
          </p:nvSpPr>
          <p:spPr>
            <a:xfrm rot="5400000">
              <a:off x="346791" y="-8027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lang="zh-CN" altLang="en-US">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r>
              <a:rPr lang="zh-CN" altLang="en-US">
                <a:sym typeface="+mn-ea"/>
              </a:rPr>
              <a:t>单击图标添加图片</a:t>
            </a:r>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n-cs"/>
                <a:sym typeface="+mn-ea"/>
              </a:defRPr>
            </a:lvl1pPr>
          </a:lstStyle>
          <a:p>
            <a:pPr lvl="0"/>
            <a:r>
              <a:rPr lang="zh-CN" altLang="en-US">
                <a:sym typeface="+mn-ea"/>
              </a:rPr>
              <a:t>单击此处编辑母版文本样式</a:t>
            </a:r>
          </a:p>
        </p:txBody>
      </p:sp>
      <p:sp>
        <p:nvSpPr>
          <p:cNvPr id="5" name="日期占位符 4"/>
          <p:cNvSpPr>
            <a:spLocks noGrp="1"/>
          </p:cNvSpPr>
          <p:nvPr>
            <p:ph type="dt" sz="half" idx="10"/>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D9CFD31E-33A8-484F-9859-242AD69EB8B2}" type="datetimeFigureOut">
              <a:rPr lang="zh-CN" altLang="en-US" smtClean="0"/>
              <a:t>2025/10/8</a:t>
            </a:fld>
            <a:endParaRPr lang="zh-CN" altLang="en-US"/>
          </a:p>
        </p:txBody>
      </p:sp>
      <p:sp>
        <p:nvSpPr>
          <p:cNvPr id="6" name="页脚占位符 5"/>
          <p:cNvSpPr>
            <a:spLocks noGrp="1"/>
          </p:cNvSpPr>
          <p:nvPr>
            <p:ph type="ftr" sz="quarter" idx="11"/>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7" name="灯片编号占位符 6"/>
          <p:cNvSpPr>
            <a:spLocks noGrp="1"/>
          </p:cNvSpPr>
          <p:nvPr>
            <p:ph type="sldNum" sz="quarter" idx="12"/>
            <p:custDataLst>
              <p:tags r:id="rId7"/>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561BB49-1214-4DEB-9E0C-A7E6034FD1C1}" type="slidenum">
              <a:rPr lang="zh-CN" altLang="en-US" smtClean="0"/>
              <a:t>‹#›</a:t>
            </a:fld>
            <a:endParaRPr lang="zh-CN" altLang="en-US"/>
          </a:p>
        </p:txBody>
      </p:sp>
    </p:spTree>
    <p:extLst>
      <p:ext uri="{BB962C8B-B14F-4D97-AF65-F5344CB8AC3E}">
        <p14:creationId xmlns:p14="http://schemas.microsoft.com/office/powerpoint/2010/main" val="1149409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7" name="组合 6"/>
          <p:cNvGrpSpPr/>
          <p:nvPr>
            <p:custDataLst>
              <p:tags r:id="rId1"/>
            </p:custDataLst>
          </p:nvPr>
        </p:nvGrpSpPr>
        <p:grpSpPr>
          <a:xfrm>
            <a:off x="257176" y="284361"/>
            <a:ext cx="11842224" cy="6446131"/>
            <a:chOff x="257176" y="284361"/>
            <a:chExt cx="11842224" cy="6446131"/>
          </a:xfrm>
        </p:grpSpPr>
        <p:sp>
          <p:nvSpPr>
            <p:cNvPr id="8" name="矩形 7"/>
            <p:cNvSpPr/>
            <p:nvPr>
              <p:custDataLst>
                <p:tags r:id="rId7"/>
              </p:custDataLst>
            </p:nvPr>
          </p:nvSpPr>
          <p:spPr>
            <a:xfrm>
              <a:off x="257176" y="285907"/>
              <a:ext cx="11677650" cy="6295867"/>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en-US" altLang="zh-CN" dirty="0">
                <a:sym typeface="+mn-ea"/>
              </a:endParaRPr>
            </a:p>
          </p:txBody>
        </p:sp>
        <p:grpSp>
          <p:nvGrpSpPr>
            <p:cNvPr id="9" name="组合 8"/>
            <p:cNvGrpSpPr/>
            <p:nvPr>
              <p:custDataLst>
                <p:tags r:id="rId8"/>
              </p:custDataLst>
            </p:nvPr>
          </p:nvGrpSpPr>
          <p:grpSpPr>
            <a:xfrm>
              <a:off x="11148545" y="6413693"/>
              <a:ext cx="950855" cy="316799"/>
              <a:chOff x="0" y="3623101"/>
              <a:chExt cx="1405715" cy="468548"/>
            </a:xfrm>
          </p:grpSpPr>
          <p:sp>
            <p:nvSpPr>
              <p:cNvPr id="11" name="菱形 10"/>
              <p:cNvSpPr/>
              <p:nvPr>
                <p:custDataLst>
                  <p:tags r:id="rId10"/>
                </p:custDataLst>
              </p:nvPr>
            </p:nvSpPr>
            <p:spPr>
              <a:xfrm>
                <a:off x="0" y="3633950"/>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菱形 11"/>
              <p:cNvSpPr/>
              <p:nvPr>
                <p:custDataLst>
                  <p:tags r:id="rId11"/>
                </p:custDataLst>
              </p:nvPr>
            </p:nvSpPr>
            <p:spPr>
              <a:xfrm>
                <a:off x="474008"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p:cNvSpPr/>
              <p:nvPr>
                <p:custDataLst>
                  <p:tags r:id="rId12"/>
                </p:custDataLst>
              </p:nvPr>
            </p:nvSpPr>
            <p:spPr>
              <a:xfrm>
                <a:off x="948016" y="3623101"/>
                <a:ext cx="457699" cy="457699"/>
              </a:xfrm>
              <a:prstGeom prst="diamond">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五边形 4"/>
            <p:cNvSpPr/>
            <p:nvPr>
              <p:custDataLst>
                <p:tags r:id="rId9"/>
              </p:custDataLst>
            </p:nvPr>
          </p:nvSpPr>
          <p:spPr>
            <a:xfrm rot="5400000">
              <a:off x="660603" y="231856"/>
              <a:ext cx="438277" cy="543287"/>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lang="zh-CN" altLang="en-US">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zh-CN" altLang="en-US" dirty="0"/>
          </a:p>
        </p:txBody>
      </p:sp>
      <p:sp>
        <p:nvSpPr>
          <p:cNvPr id="4" name="日期占位符 3"/>
          <p:cNvSpPr>
            <a:spLocks noGrp="1"/>
          </p:cNvSpPr>
          <p:nvPr>
            <p:ph type="dt" sz="half" idx="10"/>
            <p:custDataLst>
              <p:tags r:id="rId4"/>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D9CFD31E-33A8-484F-9859-242AD69EB8B2}" type="datetimeFigureOut">
              <a:rPr lang="zh-CN" altLang="en-US" smtClean="0"/>
              <a:t>2025/10/8</a:t>
            </a:fld>
            <a:endParaRPr lang="zh-CN" altLang="en-US"/>
          </a:p>
        </p:txBody>
      </p:sp>
      <p:sp>
        <p:nvSpPr>
          <p:cNvPr id="5" name="页脚占位符 4"/>
          <p:cNvSpPr>
            <a:spLocks noGrp="1"/>
          </p:cNvSpPr>
          <p:nvPr>
            <p:ph type="ftr" sz="quarter" idx="11"/>
            <p:custDataLst>
              <p:tags r:id="rId5"/>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fld id="{9561BB49-1214-4DEB-9E0C-A7E6034FD1C1}" type="slidenum">
              <a:rPr lang="zh-CN" altLang="en-US" smtClean="0"/>
              <a:t>‹#›</a:t>
            </a:fld>
            <a:endParaRPr lang="zh-CN" altLang="en-US"/>
          </a:p>
        </p:txBody>
      </p:sp>
    </p:spTree>
    <p:extLst>
      <p:ext uri="{BB962C8B-B14F-4D97-AF65-F5344CB8AC3E}">
        <p14:creationId xmlns:p14="http://schemas.microsoft.com/office/powerpoint/2010/main" val="3419339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6.xml"/><Relationship Id="rId3" Type="http://schemas.openxmlformats.org/officeDocument/2006/relationships/slideLayout" Target="../slideLayouts/slideLayout3.xml"/><Relationship Id="rId21" Type="http://schemas.openxmlformats.org/officeDocument/2006/relationships/tags" Target="../tags/tag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7"/>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1"/>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p>
        </p:txBody>
      </p:sp>
      <p:sp>
        <p:nvSpPr>
          <p:cNvPr id="3" name="文本占位符 2"/>
          <p:cNvSpPr>
            <a:spLocks noGrp="1"/>
          </p:cNvSpPr>
          <p:nvPr>
            <p:ph type="body" idx="1"/>
            <p:custDataLst>
              <p:tags r:id="rId22"/>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3"/>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D9CFD31E-33A8-484F-9859-242AD69EB8B2}" type="datetimeFigureOut">
              <a:rPr lang="zh-CN" altLang="en-US" smtClean="0"/>
              <a:t>2025/10/8</a:t>
            </a:fld>
            <a:endParaRPr lang="zh-CN" altLang="en-US"/>
          </a:p>
        </p:txBody>
      </p:sp>
      <p:sp>
        <p:nvSpPr>
          <p:cNvPr id="5" name="页脚占位符 4"/>
          <p:cNvSpPr>
            <a:spLocks noGrp="1"/>
          </p:cNvSpPr>
          <p:nvPr>
            <p:ph type="ftr" sz="quarter" idx="3"/>
            <p:custDataLst>
              <p:tags r:id="rId2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2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9561BB49-1214-4DEB-9E0C-A7E6034FD1C1}" type="slidenum">
              <a:rPr lang="zh-CN" altLang="en-US" smtClean="0"/>
              <a:t>‹#›</a:t>
            </a:fld>
            <a:endParaRPr lang="zh-CN" altLang="en-US"/>
          </a:p>
        </p:txBody>
      </p:sp>
      <p:sp>
        <p:nvSpPr>
          <p:cNvPr id="7" name="KSO_TEMPLATE" hidden="1"/>
          <p:cNvSpPr/>
          <p:nvPr>
            <p:custDataLst>
              <p:tags r:id="rId2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05707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8" Type="http://schemas.openxmlformats.org/officeDocument/2006/relationships/tags" Target="../tags/tag298.xml"/><Relationship Id="rId3" Type="http://schemas.openxmlformats.org/officeDocument/2006/relationships/tags" Target="../tags/tag293.xml"/><Relationship Id="rId7" Type="http://schemas.openxmlformats.org/officeDocument/2006/relationships/tags" Target="../tags/tag297.xml"/><Relationship Id="rId2" Type="http://schemas.openxmlformats.org/officeDocument/2006/relationships/tags" Target="../tags/tag292.xml"/><Relationship Id="rId1" Type="http://schemas.openxmlformats.org/officeDocument/2006/relationships/tags" Target="../tags/tag291.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 Id="rId9"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8" Type="http://schemas.openxmlformats.org/officeDocument/2006/relationships/tags" Target="../tags/tag306.xml"/><Relationship Id="rId3" Type="http://schemas.openxmlformats.org/officeDocument/2006/relationships/tags" Target="../tags/tag301.xml"/><Relationship Id="rId7" Type="http://schemas.openxmlformats.org/officeDocument/2006/relationships/tags" Target="../tags/tag305.xml"/><Relationship Id="rId2" Type="http://schemas.openxmlformats.org/officeDocument/2006/relationships/tags" Target="../tags/tag300.xml"/><Relationship Id="rId1" Type="http://schemas.openxmlformats.org/officeDocument/2006/relationships/tags" Target="../tags/tag299.xml"/><Relationship Id="rId6" Type="http://schemas.openxmlformats.org/officeDocument/2006/relationships/tags" Target="../tags/tag304.xml"/><Relationship Id="rId5" Type="http://schemas.openxmlformats.org/officeDocument/2006/relationships/tags" Target="../tags/tag303.xml"/><Relationship Id="rId4" Type="http://schemas.openxmlformats.org/officeDocument/2006/relationships/tags" Target="../tags/tag302.xml"/><Relationship Id="rId9"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tags" Target="../tags/tag279.xml"/><Relationship Id="rId3" Type="http://schemas.openxmlformats.org/officeDocument/2006/relationships/tags" Target="../tags/tag274.xml"/><Relationship Id="rId7" Type="http://schemas.openxmlformats.org/officeDocument/2006/relationships/tags" Target="../tags/tag278.xml"/><Relationship Id="rId12" Type="http://schemas.openxmlformats.org/officeDocument/2006/relationships/slideLayout" Target="../slideLayouts/slideLayout6.xml"/><Relationship Id="rId2" Type="http://schemas.openxmlformats.org/officeDocument/2006/relationships/tags" Target="../tags/tag273.xml"/><Relationship Id="rId1" Type="http://schemas.openxmlformats.org/officeDocument/2006/relationships/tags" Target="../tags/tag272.xml"/><Relationship Id="rId6" Type="http://schemas.openxmlformats.org/officeDocument/2006/relationships/tags" Target="../tags/tag277.xml"/><Relationship Id="rId11" Type="http://schemas.openxmlformats.org/officeDocument/2006/relationships/tags" Target="../tags/tag282.xml"/><Relationship Id="rId5" Type="http://schemas.openxmlformats.org/officeDocument/2006/relationships/tags" Target="../tags/tag276.xml"/><Relationship Id="rId10" Type="http://schemas.openxmlformats.org/officeDocument/2006/relationships/tags" Target="../tags/tag281.xml"/><Relationship Id="rId4" Type="http://schemas.openxmlformats.org/officeDocument/2006/relationships/tags" Target="../tags/tag275.xml"/><Relationship Id="rId9" Type="http://schemas.openxmlformats.org/officeDocument/2006/relationships/tags" Target="../tags/tag280.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8" Type="http://schemas.openxmlformats.org/officeDocument/2006/relationships/tags" Target="../tags/tag314.xml"/><Relationship Id="rId3" Type="http://schemas.openxmlformats.org/officeDocument/2006/relationships/tags" Target="../tags/tag309.xml"/><Relationship Id="rId7" Type="http://schemas.openxmlformats.org/officeDocument/2006/relationships/tags" Target="../tags/tag313.xml"/><Relationship Id="rId2" Type="http://schemas.openxmlformats.org/officeDocument/2006/relationships/tags" Target="../tags/tag308.xml"/><Relationship Id="rId1" Type="http://schemas.openxmlformats.org/officeDocument/2006/relationships/tags" Target="../tags/tag307.xml"/><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tags" Target="../tags/tag310.xml"/><Relationship Id="rId9"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tags" Target="../tags/tag317.xml"/><Relationship Id="rId2" Type="http://schemas.openxmlformats.org/officeDocument/2006/relationships/tags" Target="../tags/tag316.xml"/><Relationship Id="rId1" Type="http://schemas.openxmlformats.org/officeDocument/2006/relationships/tags" Target="../tags/tag315.xml"/><Relationship Id="rId5" Type="http://schemas.openxmlformats.org/officeDocument/2006/relationships/image" Target="../media/image38.png"/><Relationship Id="rId4"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8" Type="http://schemas.openxmlformats.org/officeDocument/2006/relationships/tags" Target="../tags/tag290.xml"/><Relationship Id="rId3" Type="http://schemas.openxmlformats.org/officeDocument/2006/relationships/tags" Target="../tags/tag285.xml"/><Relationship Id="rId7" Type="http://schemas.openxmlformats.org/officeDocument/2006/relationships/tags" Target="../tags/tag289.xml"/><Relationship Id="rId2" Type="http://schemas.openxmlformats.org/officeDocument/2006/relationships/tags" Target="../tags/tag284.xml"/><Relationship Id="rId1" Type="http://schemas.openxmlformats.org/officeDocument/2006/relationships/tags" Target="../tags/tag283.xml"/><Relationship Id="rId6" Type="http://schemas.openxmlformats.org/officeDocument/2006/relationships/tags" Target="../tags/tag288.xml"/><Relationship Id="rId5" Type="http://schemas.openxmlformats.org/officeDocument/2006/relationships/tags" Target="../tags/tag287.xml"/><Relationship Id="rId4" Type="http://schemas.openxmlformats.org/officeDocument/2006/relationships/tags" Target="../tags/tag286.xml"/><Relationship Id="rId9"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占位符 10"/>
          <p:cNvSpPr>
            <a:spLocks noGrp="1"/>
          </p:cNvSpPr>
          <p:nvPr>
            <p:ph type="body" sz="quarter" idx="13"/>
            <p:custDataLst>
              <p:tags r:id="rId2"/>
            </p:custDataLst>
          </p:nvPr>
        </p:nvSpPr>
        <p:spPr>
          <a:xfrm>
            <a:off x="3759199" y="4110354"/>
            <a:ext cx="4643755" cy="668655"/>
          </a:xfrm>
        </p:spPr>
        <p:txBody>
          <a:bodyPr>
            <a:noAutofit/>
          </a:bodyPr>
          <a:lstStyle/>
          <a:p>
            <a:pPr marL="0" lvl="0" indent="0" algn="ctr">
              <a:lnSpc>
                <a:spcPct val="130000"/>
              </a:lnSpc>
              <a:spcBef>
                <a:spcPts val="0"/>
              </a:spcBef>
              <a:spcAft>
                <a:spcPts val="0"/>
              </a:spcAft>
              <a:buSzPct val="100000"/>
              <a:buNone/>
            </a:pPr>
            <a:r>
              <a:rPr lang="zh-CN" altLang="en-US" b="1" dirty="0">
                <a:solidFill>
                  <a:schemeClr val="dk1">
                    <a:lumMod val="85000"/>
                    <a:lumOff val="15000"/>
                  </a:schemeClr>
                </a:solidFill>
                <a:latin typeface="微软雅黑" panose="020B0503020204020204" charset="-122"/>
                <a:cs typeface="微软雅黑" panose="020B0503020204020204" charset="-122"/>
              </a:rPr>
              <a:t>汽车构造   作者：</a:t>
            </a:r>
            <a:r>
              <a:rPr lang="zh-CN" altLang="en-US" b="1" dirty="0">
                <a:solidFill>
                  <a:schemeClr val="dk1">
                    <a:lumMod val="85000"/>
                    <a:lumOff val="15000"/>
                  </a:schemeClr>
                </a:solidFill>
                <a:latin typeface="微软雅黑" panose="020B0503020204020204" charset="-122"/>
                <a:cs typeface="微软雅黑" panose="020B0503020204020204" charset="-122"/>
                <a:sym typeface="+mn-ea"/>
              </a:rPr>
              <a:t>于海博</a:t>
            </a:r>
            <a:endParaRPr lang="zh-CN" altLang="en-US" b="1" dirty="0">
              <a:latin typeface="微软雅黑" panose="020B0503020204020204" charset="-122"/>
              <a:cs typeface="微软雅黑" panose="020B0503020204020204" charset="-122"/>
            </a:endParaRPr>
          </a:p>
          <a:p>
            <a:pPr marL="0" lvl="0" indent="0" algn="r">
              <a:lnSpc>
                <a:spcPct val="130000"/>
              </a:lnSpc>
              <a:spcBef>
                <a:spcPts val="0"/>
              </a:spcBef>
              <a:spcAft>
                <a:spcPts val="0"/>
              </a:spcAft>
              <a:buSzPct val="100000"/>
              <a:buNone/>
            </a:pPr>
            <a:endParaRPr lang="zh-CN" altLang="en-US" sz="1600" b="1" dirty="0">
              <a:solidFill>
                <a:schemeClr val="dk1">
                  <a:lumMod val="85000"/>
                  <a:lumOff val="15000"/>
                </a:schemeClr>
              </a:solidFill>
              <a:latin typeface="微软雅黑" panose="020B0503020204020204" charset="-122"/>
              <a:cs typeface="微软雅黑" panose="020B0503020204020204" charset="-122"/>
            </a:endParaRPr>
          </a:p>
        </p:txBody>
      </p:sp>
      <p:sp>
        <p:nvSpPr>
          <p:cNvPr id="9" name="标题 8"/>
          <p:cNvSpPr>
            <a:spLocks noGrp="1"/>
          </p:cNvSpPr>
          <p:nvPr>
            <p:ph type="ctrTitle"/>
            <p:custDataLst>
              <p:tags r:id="rId3"/>
            </p:custDataLst>
          </p:nvPr>
        </p:nvSpPr>
        <p:spPr>
          <a:xfrm>
            <a:off x="2058123" y="1851660"/>
            <a:ext cx="8045908" cy="2085340"/>
          </a:xfrm>
        </p:spPr>
        <p:txBody>
          <a:bodyPr>
            <a:normAutofit/>
          </a:bodyPr>
          <a:lstStyle/>
          <a:p>
            <a:pPr marL="0" indent="0" algn="ctr">
              <a:lnSpc>
                <a:spcPct val="100000"/>
              </a:lnSpc>
              <a:spcBef>
                <a:spcPts val="0"/>
              </a:spcBef>
              <a:spcAft>
                <a:spcPts val="0"/>
              </a:spcAft>
              <a:buSzPct val="100000"/>
              <a:buNone/>
            </a:pPr>
            <a: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t>模块一</a:t>
            </a:r>
            <a:b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br>
            <a:r>
              <a:rPr lang="zh-CN" altLang="en-US" sz="6600" dirty="0">
                <a:solidFill>
                  <a:schemeClr val="accent1"/>
                </a:solidFill>
                <a:latin typeface="微软雅黑" panose="020B0503020204020204" charset="-122"/>
                <a:ea typeface="微软雅黑" panose="020B0503020204020204" charset="-122"/>
                <a:cs typeface="微软雅黑" panose="020B0503020204020204" charset="-122"/>
              </a:rPr>
              <a:t>汽车车型与车身</a:t>
            </a:r>
          </a:p>
        </p:txBody>
      </p:sp>
      <p:pic>
        <p:nvPicPr>
          <p:cNvPr id="2" name="图片 1"/>
          <p:cNvPicPr>
            <a:picLocks noChangeAspect="1"/>
          </p:cNvPicPr>
          <p:nvPr/>
        </p:nvPicPr>
        <p:blipFill>
          <a:blip r:embed="rId5"/>
          <a:stretch>
            <a:fillRect/>
          </a:stretch>
        </p:blipFill>
        <p:spPr>
          <a:xfrm>
            <a:off x="4878070" y="5621020"/>
            <a:ext cx="2406650" cy="412750"/>
          </a:xfrm>
          <a:prstGeom prst="rect">
            <a:avLst/>
          </a:prstGeom>
        </p:spPr>
      </p:pic>
      <p:pic>
        <p:nvPicPr>
          <p:cNvPr id="3" name="图片 2"/>
          <p:cNvPicPr>
            <a:picLocks noChangeAspect="1"/>
          </p:cNvPicPr>
          <p:nvPr/>
        </p:nvPicPr>
        <p:blipFill>
          <a:blip r:embed="rId6">
            <a:lum bright="70000" contrast="-70000"/>
          </a:blip>
          <a:stretch>
            <a:fillRect/>
          </a:stretch>
        </p:blipFill>
        <p:spPr>
          <a:xfrm>
            <a:off x="5595620" y="247015"/>
            <a:ext cx="988060" cy="76136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D8AADB66-5343-A437-82F4-E3879A35D891}"/>
              </a:ext>
            </a:extLst>
          </p:cNvPr>
          <p:cNvSpPr txBox="1"/>
          <p:nvPr/>
        </p:nvSpPr>
        <p:spPr>
          <a:xfrm>
            <a:off x="840000" y="379378"/>
            <a:ext cx="10512000" cy="5970865"/>
          </a:xfrm>
          <a:prstGeom prst="rect">
            <a:avLst/>
          </a:prstGeom>
          <a:noFill/>
        </p:spPr>
        <p:txBody>
          <a:bodyPr wrap="square" rtlCol="0">
            <a:spAutoFit/>
          </a:bodyPr>
          <a:lstStyle/>
          <a:p>
            <a:pPr indent="576000" algn="just" eaLnBrk="0">
              <a:spcAft>
                <a:spcPts val="600"/>
              </a:spcAft>
            </a:pPr>
            <a:r>
              <a:rPr lang="en-US" altLang="zh-CN" sz="2200" b="1" dirty="0">
                <a:latin typeface="+mn-ea"/>
              </a:rPr>
              <a:t>3.</a:t>
            </a:r>
            <a:r>
              <a:rPr lang="zh-CN" altLang="zh-CN" sz="2200" b="1" dirty="0">
                <a:latin typeface="+mn-ea"/>
              </a:rPr>
              <a:t>按照汽车的动力系统分类</a:t>
            </a:r>
          </a:p>
          <a:p>
            <a:pPr indent="576000" algn="just" eaLnBrk="0">
              <a:spcAft>
                <a:spcPts val="600"/>
              </a:spcAft>
            </a:pPr>
            <a:r>
              <a:rPr lang="zh-CN" altLang="zh-CN" sz="2200" dirty="0">
                <a:latin typeface="+mn-ea"/>
              </a:rPr>
              <a:t>汽车的动力系统是指汽车的动力来源</a:t>
            </a:r>
            <a:r>
              <a:rPr lang="zh-CN" altLang="en-US" sz="2200" dirty="0">
                <a:latin typeface="+mn-ea"/>
              </a:rPr>
              <a:t>，</a:t>
            </a:r>
            <a:r>
              <a:rPr lang="zh-CN" altLang="zh-CN" sz="2200" dirty="0">
                <a:latin typeface="+mn-ea"/>
              </a:rPr>
              <a:t>主要包括以下几种类型。</a:t>
            </a:r>
          </a:p>
          <a:p>
            <a:pPr indent="576000" algn="just" eaLnBrk="0">
              <a:spcAft>
                <a:spcPts val="600"/>
              </a:spcAft>
            </a:pPr>
            <a:r>
              <a:rPr lang="zh-CN" altLang="en-US" sz="2200" dirty="0">
                <a:latin typeface="+mn-ea"/>
              </a:rPr>
              <a:t>（</a:t>
            </a:r>
            <a:r>
              <a:rPr lang="en-US" altLang="zh-CN" sz="2200" dirty="0">
                <a:latin typeface="+mn-ea"/>
              </a:rPr>
              <a:t>1</a:t>
            </a:r>
            <a:r>
              <a:rPr lang="zh-CN" altLang="en-US" sz="2200" dirty="0">
                <a:latin typeface="+mn-ea"/>
              </a:rPr>
              <a:t>）</a:t>
            </a:r>
            <a:r>
              <a:rPr lang="zh-CN" altLang="zh-CN" sz="2200" dirty="0">
                <a:latin typeface="+mn-ea"/>
              </a:rPr>
              <a:t>燃油动力系统。燃油动力系统是指使用燃油作为动力来源的汽车</a:t>
            </a:r>
            <a:r>
              <a:rPr lang="zh-CN" altLang="en-US" sz="2200" dirty="0">
                <a:latin typeface="+mn-ea"/>
              </a:rPr>
              <a:t>，</a:t>
            </a:r>
            <a:r>
              <a:rPr lang="zh-CN" altLang="zh-CN" sz="2200" dirty="0">
                <a:latin typeface="+mn-ea"/>
              </a:rPr>
              <a:t>包括汽油车、柴油车等。燃油动力系统的优点是系统成熟稳定</a:t>
            </a:r>
            <a:r>
              <a:rPr lang="zh-CN" altLang="en-US" sz="2200" dirty="0">
                <a:latin typeface="+mn-ea"/>
              </a:rPr>
              <a:t>，</a:t>
            </a:r>
            <a:r>
              <a:rPr lang="zh-CN" altLang="zh-CN" sz="2200" dirty="0">
                <a:latin typeface="+mn-ea"/>
              </a:rPr>
              <a:t>加油方便</a:t>
            </a:r>
            <a:r>
              <a:rPr lang="zh-CN" altLang="en-US" sz="2200" dirty="0">
                <a:latin typeface="+mn-ea"/>
              </a:rPr>
              <a:t>；</a:t>
            </a:r>
            <a:r>
              <a:rPr lang="zh-CN" altLang="zh-CN" sz="2200" dirty="0">
                <a:latin typeface="+mn-ea"/>
              </a:rPr>
              <a:t>但污染排放量较大。</a:t>
            </a:r>
          </a:p>
          <a:p>
            <a:pPr indent="576000" algn="just" eaLnBrk="0">
              <a:spcAft>
                <a:spcPts val="600"/>
              </a:spcAft>
            </a:pPr>
            <a:r>
              <a:rPr lang="zh-CN" altLang="en-US" sz="2200" dirty="0">
                <a:latin typeface="+mn-ea"/>
              </a:rPr>
              <a:t>（</a:t>
            </a:r>
            <a:r>
              <a:rPr lang="en-US" altLang="zh-CN" sz="2200" dirty="0">
                <a:latin typeface="+mn-ea"/>
              </a:rPr>
              <a:t>2</a:t>
            </a:r>
            <a:r>
              <a:rPr lang="zh-CN" altLang="en-US" sz="2200" dirty="0">
                <a:latin typeface="+mn-ea"/>
              </a:rPr>
              <a:t>）</a:t>
            </a:r>
            <a:r>
              <a:rPr lang="zh-CN" altLang="zh-CN" sz="2200" dirty="0">
                <a:latin typeface="+mn-ea"/>
              </a:rPr>
              <a:t>混合动力系统。混合动力系统是指同时使用燃油和电力作为动力来源的汽车</a:t>
            </a:r>
            <a:r>
              <a:rPr lang="zh-CN" altLang="en-US" sz="2200" dirty="0">
                <a:latin typeface="+mn-ea"/>
              </a:rPr>
              <a:t>，</a:t>
            </a:r>
            <a:r>
              <a:rPr lang="zh-CN" altLang="zh-CN" sz="2200" dirty="0">
                <a:latin typeface="+mn-ea"/>
              </a:rPr>
              <a:t>包括汽油电混合动力车、柴油电混合动力车等。混合动力系统的优点是节能环保</a:t>
            </a:r>
            <a:r>
              <a:rPr lang="zh-CN" altLang="en-US" sz="2200" dirty="0">
                <a:latin typeface="+mn-ea"/>
              </a:rPr>
              <a:t>；</a:t>
            </a:r>
            <a:r>
              <a:rPr lang="zh-CN" altLang="zh-CN" sz="2200" dirty="0">
                <a:latin typeface="+mn-ea"/>
              </a:rPr>
              <a:t>但成本较高。</a:t>
            </a:r>
          </a:p>
          <a:p>
            <a:pPr indent="576000" algn="just" eaLnBrk="0">
              <a:spcAft>
                <a:spcPts val="600"/>
              </a:spcAft>
            </a:pPr>
            <a:r>
              <a:rPr lang="zh-CN" altLang="en-US" sz="2200" dirty="0">
                <a:latin typeface="+mn-ea"/>
              </a:rPr>
              <a:t>（</a:t>
            </a:r>
            <a:r>
              <a:rPr lang="en-US" altLang="zh-CN" sz="2200" dirty="0">
                <a:latin typeface="+mn-ea"/>
              </a:rPr>
              <a:t>3</a:t>
            </a:r>
            <a:r>
              <a:rPr lang="zh-CN" altLang="en-US" sz="2200" dirty="0">
                <a:latin typeface="+mn-ea"/>
              </a:rPr>
              <a:t>）</a:t>
            </a:r>
            <a:r>
              <a:rPr lang="zh-CN" altLang="zh-CN" sz="2200" dirty="0">
                <a:latin typeface="+mn-ea"/>
              </a:rPr>
              <a:t>纯电动力系统。纯电动力系统是指使用电力为动力来源的汽车</a:t>
            </a:r>
            <a:r>
              <a:rPr lang="zh-CN" altLang="en-US" sz="2200" dirty="0">
                <a:latin typeface="+mn-ea"/>
              </a:rPr>
              <a:t>，</a:t>
            </a:r>
            <a:r>
              <a:rPr lang="zh-CN" altLang="zh-CN" sz="2200" dirty="0">
                <a:latin typeface="+mn-ea"/>
              </a:rPr>
              <a:t>包括锂离子电池动力系统、超级电容器动力系统、氢燃料电池动力系统等。纯电动力系统的优点是零排放、节能环保</a:t>
            </a:r>
            <a:r>
              <a:rPr lang="zh-CN" altLang="en-US" sz="2200" dirty="0">
                <a:latin typeface="+mn-ea"/>
              </a:rPr>
              <a:t>；</a:t>
            </a:r>
            <a:r>
              <a:rPr lang="zh-CN" altLang="zh-CN" sz="2200" dirty="0">
                <a:latin typeface="+mn-ea"/>
              </a:rPr>
              <a:t>但续航里程有限</a:t>
            </a:r>
            <a:r>
              <a:rPr lang="zh-CN" altLang="en-US" sz="2200" dirty="0">
                <a:latin typeface="+mn-ea"/>
              </a:rPr>
              <a:t>，</a:t>
            </a:r>
            <a:r>
              <a:rPr lang="zh-CN" altLang="zh-CN" sz="2200" dirty="0">
                <a:latin typeface="+mn-ea"/>
              </a:rPr>
              <a:t>充电时间长。</a:t>
            </a:r>
          </a:p>
          <a:p>
            <a:pPr indent="576000" algn="just" eaLnBrk="0">
              <a:spcAft>
                <a:spcPts val="600"/>
              </a:spcAft>
            </a:pPr>
            <a:r>
              <a:rPr lang="zh-CN" altLang="en-US" sz="2200" dirty="0">
                <a:latin typeface="+mn-ea"/>
              </a:rPr>
              <a:t>（</a:t>
            </a:r>
            <a:r>
              <a:rPr lang="en-US" altLang="zh-CN" sz="2200" dirty="0">
                <a:latin typeface="+mn-ea"/>
              </a:rPr>
              <a:t>4</a:t>
            </a:r>
            <a:r>
              <a:rPr lang="zh-CN" altLang="en-US" sz="2200" dirty="0">
                <a:latin typeface="+mn-ea"/>
              </a:rPr>
              <a:t>）</a:t>
            </a:r>
            <a:r>
              <a:rPr lang="zh-CN" altLang="zh-CN" sz="2200" dirty="0">
                <a:latin typeface="+mn-ea"/>
              </a:rPr>
              <a:t>气体动力系统。气体动力系统是指使用天然气或液化石油气作为动力来源的汽车</a:t>
            </a:r>
            <a:r>
              <a:rPr lang="zh-CN" altLang="en-US" sz="2200" dirty="0">
                <a:latin typeface="+mn-ea"/>
              </a:rPr>
              <a:t>，</a:t>
            </a:r>
            <a:r>
              <a:rPr lang="zh-CN" altLang="zh-CN" sz="2200" dirty="0">
                <a:latin typeface="+mn-ea"/>
              </a:rPr>
              <a:t>包括天然气车、液化石油气车等。气体动力系统的优点是环保、经济</a:t>
            </a:r>
            <a:r>
              <a:rPr lang="zh-CN" altLang="en-US" sz="2200" dirty="0">
                <a:latin typeface="+mn-ea"/>
              </a:rPr>
              <a:t>；</a:t>
            </a:r>
            <a:r>
              <a:rPr lang="zh-CN" altLang="zh-CN" sz="2200" dirty="0">
                <a:latin typeface="+mn-ea"/>
              </a:rPr>
              <a:t>但加气设施不完善。</a:t>
            </a:r>
          </a:p>
          <a:p>
            <a:pPr indent="576000" algn="just" eaLnBrk="0">
              <a:spcAft>
                <a:spcPts val="600"/>
              </a:spcAft>
            </a:pPr>
            <a:r>
              <a:rPr lang="zh-CN" altLang="zh-CN" sz="2200" dirty="0">
                <a:latin typeface="+mn-ea"/>
              </a:rPr>
              <a:t>总之</a:t>
            </a:r>
            <a:r>
              <a:rPr lang="zh-CN" altLang="en-US" sz="2200" dirty="0">
                <a:latin typeface="+mn-ea"/>
              </a:rPr>
              <a:t>，</a:t>
            </a:r>
            <a:r>
              <a:rPr lang="zh-CN" altLang="zh-CN" sz="2200" dirty="0">
                <a:latin typeface="+mn-ea"/>
              </a:rPr>
              <a:t>不同的动力系统有各自的优点和缺点</a:t>
            </a:r>
            <a:r>
              <a:rPr lang="zh-CN" altLang="en-US" sz="2200" dirty="0">
                <a:latin typeface="+mn-ea"/>
              </a:rPr>
              <a:t>，</a:t>
            </a:r>
            <a:r>
              <a:rPr lang="zh-CN" altLang="zh-CN" sz="2200" dirty="0">
                <a:latin typeface="+mn-ea"/>
              </a:rPr>
              <a:t>根据汽车的动力系统不同</a:t>
            </a:r>
            <a:r>
              <a:rPr lang="zh-CN" altLang="en-US" sz="2200" dirty="0">
                <a:latin typeface="+mn-ea"/>
              </a:rPr>
              <a:t>，</a:t>
            </a:r>
            <a:r>
              <a:rPr lang="zh-CN" altLang="zh-CN" sz="2200" dirty="0">
                <a:latin typeface="+mn-ea"/>
              </a:rPr>
              <a:t>可以将汽车分为燃油车、混合动力车、纯电动车、燃料电池车等。</a:t>
            </a:r>
          </a:p>
        </p:txBody>
      </p:sp>
    </p:spTree>
    <p:extLst>
      <p:ext uri="{BB962C8B-B14F-4D97-AF65-F5344CB8AC3E}">
        <p14:creationId xmlns:p14="http://schemas.microsoft.com/office/powerpoint/2010/main" val="239180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7940F2DB-EECD-39E5-F169-EC3D3707459C}"/>
              </a:ext>
            </a:extLst>
          </p:cNvPr>
          <p:cNvSpPr txBox="1"/>
          <p:nvPr/>
        </p:nvSpPr>
        <p:spPr>
          <a:xfrm>
            <a:off x="839999" y="680936"/>
            <a:ext cx="10512000" cy="1646605"/>
          </a:xfrm>
          <a:prstGeom prst="rect">
            <a:avLst/>
          </a:prstGeom>
          <a:noFill/>
        </p:spPr>
        <p:txBody>
          <a:bodyPr wrap="square" rtlCol="0">
            <a:spAutoFit/>
          </a:bodyPr>
          <a:lstStyle/>
          <a:p>
            <a:pPr indent="576000" algn="just" eaLnBrk="0">
              <a:spcAft>
                <a:spcPts val="600"/>
              </a:spcAft>
            </a:pPr>
            <a:r>
              <a:rPr lang="en-US" altLang="zh-CN" sz="2400" b="1" dirty="0">
                <a:latin typeface="+mn-ea"/>
              </a:rPr>
              <a:t>4.</a:t>
            </a:r>
            <a:r>
              <a:rPr lang="zh-CN" altLang="zh-CN" sz="2400" b="1" dirty="0">
                <a:latin typeface="+mn-ea"/>
              </a:rPr>
              <a:t>按照车辆的级别分类</a:t>
            </a:r>
          </a:p>
          <a:p>
            <a:pPr indent="576000" algn="just" eaLnBrk="0">
              <a:spcAft>
                <a:spcPts val="600"/>
              </a:spcAft>
            </a:pPr>
            <a:r>
              <a:rPr lang="zh-CN" altLang="zh-CN" sz="2400" dirty="0">
                <a:latin typeface="+mn-ea"/>
              </a:rPr>
              <a:t>车辆的级别是根据车辆的尺寸、配置、豪华程度等因素进行分类的一种方式</a:t>
            </a:r>
            <a:r>
              <a:rPr lang="zh-CN" altLang="en-US" sz="2400" dirty="0">
                <a:latin typeface="+mn-ea"/>
              </a:rPr>
              <a:t>，</a:t>
            </a:r>
            <a:r>
              <a:rPr lang="zh-CN" altLang="zh-CN" sz="2400" dirty="0">
                <a:latin typeface="+mn-ea"/>
              </a:rPr>
              <a:t>不同级别的车辆适合不同的消费者需求。这种按级别分类的方式其中最重要的分类标志是车身尺寸中的车长数据</a:t>
            </a:r>
            <a:r>
              <a:rPr lang="zh-CN" altLang="en-US" sz="2400" dirty="0">
                <a:latin typeface="+mn-ea"/>
              </a:rPr>
              <a:t>，</a:t>
            </a:r>
            <a:r>
              <a:rPr lang="zh-CN" altLang="zh-CN" sz="2400" dirty="0">
                <a:latin typeface="+mn-ea"/>
              </a:rPr>
              <a:t>如图</a:t>
            </a:r>
            <a:r>
              <a:rPr lang="en-US" altLang="zh-CN" sz="2400" dirty="0">
                <a:latin typeface="+mn-ea"/>
              </a:rPr>
              <a:t>1-1-8</a:t>
            </a:r>
            <a:r>
              <a:rPr lang="zh-CN" altLang="zh-CN" sz="2400" dirty="0">
                <a:latin typeface="+mn-ea"/>
              </a:rPr>
              <a:t>所示。</a:t>
            </a:r>
          </a:p>
        </p:txBody>
      </p:sp>
      <p:pic>
        <p:nvPicPr>
          <p:cNvPr id="6" name="图片 5">
            <a:extLst>
              <a:ext uri="{FF2B5EF4-FFF2-40B4-BE49-F238E27FC236}">
                <a16:creationId xmlns:a16="http://schemas.microsoft.com/office/drawing/2014/main" id="{5A1EFA7C-F99E-E6DB-BFF0-D00C085611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634" y="2444740"/>
            <a:ext cx="5078729" cy="4171440"/>
          </a:xfrm>
          <a:prstGeom prst="rect">
            <a:avLst/>
          </a:prstGeom>
        </p:spPr>
      </p:pic>
    </p:spTree>
    <p:extLst>
      <p:ext uri="{BB962C8B-B14F-4D97-AF65-F5344CB8AC3E}">
        <p14:creationId xmlns:p14="http://schemas.microsoft.com/office/powerpoint/2010/main" val="2007892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1E6776EC-8A93-7105-A779-81D5CC8D098D}"/>
              </a:ext>
            </a:extLst>
          </p:cNvPr>
          <p:cNvSpPr txBox="1"/>
          <p:nvPr/>
        </p:nvSpPr>
        <p:spPr>
          <a:xfrm>
            <a:off x="840000" y="651753"/>
            <a:ext cx="10512000" cy="5355312"/>
          </a:xfrm>
          <a:prstGeom prst="rect">
            <a:avLst/>
          </a:prstGeom>
          <a:noFill/>
        </p:spPr>
        <p:txBody>
          <a:bodyPr wrap="square" rtlCol="0">
            <a:spAutoFit/>
          </a:bodyPr>
          <a:lstStyle/>
          <a:p>
            <a:pPr indent="576000" algn="just" eaLnBrk="0">
              <a:spcAft>
                <a:spcPts val="600"/>
              </a:spcAft>
            </a:pPr>
            <a:r>
              <a:rPr lang="zh-CN" altLang="zh-CN" sz="2400" dirty="0">
                <a:latin typeface="+mn-ea"/>
              </a:rPr>
              <a:t>以下是常见的车辆级别</a:t>
            </a:r>
            <a:r>
              <a:rPr lang="en-US" altLang="zh-CN" sz="2400" dirty="0">
                <a:latin typeface="+mn-ea"/>
              </a:rPr>
              <a:t>:</a:t>
            </a:r>
            <a:endParaRPr lang="zh-CN" altLang="zh-CN" sz="2400" dirty="0">
              <a:latin typeface="+mn-ea"/>
            </a:endParaRPr>
          </a:p>
          <a:p>
            <a:pPr indent="576000" algn="just" eaLnBrk="0">
              <a:spcAft>
                <a:spcPts val="600"/>
              </a:spcAft>
            </a:pPr>
            <a:r>
              <a:rPr lang="zh-CN" altLang="en-US" sz="2400" dirty="0">
                <a:latin typeface="+mn-ea"/>
              </a:rPr>
              <a:t>（</a:t>
            </a:r>
            <a:r>
              <a:rPr lang="en-US" altLang="zh-CN" sz="2400" dirty="0">
                <a:latin typeface="+mn-ea"/>
              </a:rPr>
              <a:t>1</a:t>
            </a:r>
            <a:r>
              <a:rPr lang="zh-CN" altLang="en-US" sz="2400" dirty="0">
                <a:latin typeface="+mn-ea"/>
              </a:rPr>
              <a:t>）</a:t>
            </a:r>
            <a:r>
              <a:rPr lang="zh-CN" altLang="zh-CN" sz="2400" dirty="0">
                <a:latin typeface="+mn-ea"/>
              </a:rPr>
              <a:t>微型车</a:t>
            </a:r>
            <a:r>
              <a:rPr lang="zh-CN" altLang="en-US" sz="2400" dirty="0">
                <a:latin typeface="+mn-ea"/>
              </a:rPr>
              <a:t>：</a:t>
            </a:r>
            <a:r>
              <a:rPr lang="zh-CN" altLang="zh-CN" sz="2400" dirty="0">
                <a:latin typeface="+mn-ea"/>
              </a:rPr>
              <a:t>车长小于</a:t>
            </a:r>
            <a:r>
              <a:rPr lang="en-US" altLang="zh-CN" sz="2400" dirty="0">
                <a:latin typeface="+mn-ea"/>
              </a:rPr>
              <a:t>3.7m</a:t>
            </a:r>
            <a:r>
              <a:rPr lang="zh-CN" altLang="en-US" sz="2400" dirty="0">
                <a:latin typeface="+mn-ea"/>
              </a:rPr>
              <a:t>，</a:t>
            </a:r>
            <a:r>
              <a:rPr lang="zh-CN" altLang="zh-CN" sz="2400" dirty="0">
                <a:latin typeface="+mn-ea"/>
              </a:rPr>
              <a:t>适合在城市狭窄道路行驶</a:t>
            </a:r>
            <a:r>
              <a:rPr lang="zh-CN" altLang="en-US" sz="2400" dirty="0">
                <a:latin typeface="+mn-ea"/>
              </a:rPr>
              <a:t>，</a:t>
            </a:r>
            <a:r>
              <a:rPr lang="zh-CN" altLang="zh-CN" sz="2400" dirty="0">
                <a:latin typeface="+mn-ea"/>
              </a:rPr>
              <a:t>通常价格较低</a:t>
            </a:r>
            <a:r>
              <a:rPr lang="zh-CN" altLang="en-US" sz="2400" dirty="0">
                <a:latin typeface="+mn-ea"/>
              </a:rPr>
              <a:t>，</a:t>
            </a:r>
            <a:r>
              <a:rPr lang="zh-CN" altLang="zh-CN" sz="2400" dirty="0">
                <a:latin typeface="+mn-ea"/>
              </a:rPr>
              <a:t>适合新手或注重经济实惠的消费者。</a:t>
            </a:r>
          </a:p>
          <a:p>
            <a:pPr indent="576000" algn="just" eaLnBrk="0">
              <a:spcAft>
                <a:spcPts val="600"/>
              </a:spcAft>
            </a:pPr>
            <a:r>
              <a:rPr lang="zh-CN" altLang="en-US" sz="2400" dirty="0">
                <a:latin typeface="+mn-ea"/>
              </a:rPr>
              <a:t>（</a:t>
            </a:r>
            <a:r>
              <a:rPr lang="en-US" altLang="zh-CN" sz="2400" dirty="0">
                <a:latin typeface="+mn-ea"/>
              </a:rPr>
              <a:t>2</a:t>
            </a:r>
            <a:r>
              <a:rPr lang="zh-CN" altLang="en-US" sz="2400" dirty="0">
                <a:latin typeface="+mn-ea"/>
              </a:rPr>
              <a:t>）</a:t>
            </a:r>
            <a:r>
              <a:rPr lang="zh-CN" altLang="zh-CN" sz="2400" dirty="0">
                <a:latin typeface="+mn-ea"/>
              </a:rPr>
              <a:t>小型车</a:t>
            </a:r>
            <a:r>
              <a:rPr lang="zh-CN" altLang="en-US" sz="2400" dirty="0">
                <a:latin typeface="+mn-ea"/>
              </a:rPr>
              <a:t>：</a:t>
            </a:r>
            <a:r>
              <a:rPr lang="zh-CN" altLang="zh-CN" sz="2400" dirty="0">
                <a:latin typeface="+mn-ea"/>
              </a:rPr>
              <a:t>车长在</a:t>
            </a:r>
            <a:r>
              <a:rPr lang="en-US" altLang="zh-CN" sz="2400" dirty="0">
                <a:latin typeface="+mn-ea"/>
              </a:rPr>
              <a:t>3.7~4.5m</a:t>
            </a:r>
            <a:r>
              <a:rPr lang="zh-CN" altLang="en-US" sz="2400" dirty="0">
                <a:latin typeface="+mn-ea"/>
              </a:rPr>
              <a:t>，</a:t>
            </a:r>
            <a:r>
              <a:rPr lang="zh-CN" altLang="zh-CN" sz="2400" dirty="0">
                <a:latin typeface="+mn-ea"/>
              </a:rPr>
              <a:t>适合城市驾驶和作为家庭用车</a:t>
            </a:r>
            <a:r>
              <a:rPr lang="zh-CN" altLang="en-US" sz="2400" dirty="0">
                <a:latin typeface="+mn-ea"/>
              </a:rPr>
              <a:t>，</a:t>
            </a:r>
            <a:r>
              <a:rPr lang="zh-CN" altLang="zh-CN" sz="2400" dirty="0">
                <a:latin typeface="+mn-ea"/>
              </a:rPr>
              <a:t>通常价格适中</a:t>
            </a:r>
            <a:r>
              <a:rPr lang="zh-CN" altLang="en-US" sz="2400" dirty="0">
                <a:latin typeface="+mn-ea"/>
              </a:rPr>
              <a:t>，</a:t>
            </a:r>
            <a:r>
              <a:rPr lang="zh-CN" altLang="zh-CN" sz="2400" dirty="0">
                <a:latin typeface="+mn-ea"/>
              </a:rPr>
              <a:t>是城市中的主流车型。</a:t>
            </a:r>
          </a:p>
          <a:p>
            <a:pPr indent="576000" algn="just" eaLnBrk="0">
              <a:spcAft>
                <a:spcPts val="600"/>
              </a:spcAft>
            </a:pPr>
            <a:r>
              <a:rPr lang="zh-CN" altLang="en-US" sz="2400" dirty="0">
                <a:latin typeface="+mn-ea"/>
              </a:rPr>
              <a:t>（</a:t>
            </a:r>
            <a:r>
              <a:rPr lang="en-US" altLang="zh-CN" sz="2400" dirty="0">
                <a:latin typeface="+mn-ea"/>
              </a:rPr>
              <a:t>3</a:t>
            </a:r>
            <a:r>
              <a:rPr lang="zh-CN" altLang="en-US" sz="2400" dirty="0">
                <a:latin typeface="+mn-ea"/>
              </a:rPr>
              <a:t>）</a:t>
            </a:r>
            <a:r>
              <a:rPr lang="zh-CN" altLang="zh-CN" sz="2400" dirty="0">
                <a:latin typeface="+mn-ea"/>
              </a:rPr>
              <a:t>紧凑型车</a:t>
            </a:r>
            <a:r>
              <a:rPr lang="zh-CN" altLang="en-US" sz="2400" dirty="0">
                <a:latin typeface="+mn-ea"/>
              </a:rPr>
              <a:t>：</a:t>
            </a:r>
            <a:r>
              <a:rPr lang="zh-CN" altLang="zh-CN" sz="2400" dirty="0">
                <a:latin typeface="+mn-ea"/>
              </a:rPr>
              <a:t>车长在</a:t>
            </a:r>
            <a:r>
              <a:rPr lang="en-US" altLang="zh-CN" sz="2400" dirty="0">
                <a:latin typeface="+mn-ea"/>
              </a:rPr>
              <a:t>4.5~4.8m</a:t>
            </a:r>
            <a:r>
              <a:rPr lang="zh-CN" altLang="en-US" sz="2400" dirty="0">
                <a:latin typeface="+mn-ea"/>
              </a:rPr>
              <a:t>，</a:t>
            </a:r>
            <a:r>
              <a:rPr lang="zh-CN" altLang="zh-CN" sz="2400" dirty="0">
                <a:latin typeface="+mn-ea"/>
              </a:rPr>
              <a:t>适合在城市和郊区驾驶</a:t>
            </a:r>
            <a:r>
              <a:rPr lang="zh-CN" altLang="en-US" sz="2400" dirty="0">
                <a:latin typeface="+mn-ea"/>
              </a:rPr>
              <a:t>，</a:t>
            </a:r>
            <a:r>
              <a:rPr lang="zh-CN" altLang="zh-CN" sz="2400" dirty="0">
                <a:latin typeface="+mn-ea"/>
              </a:rPr>
              <a:t>通常配置较高</a:t>
            </a:r>
            <a:r>
              <a:rPr lang="zh-CN" altLang="en-US" sz="2400" dirty="0">
                <a:latin typeface="+mn-ea"/>
              </a:rPr>
              <a:t>，</a:t>
            </a:r>
            <a:r>
              <a:rPr lang="zh-CN" altLang="zh-CN" sz="2400" dirty="0">
                <a:latin typeface="+mn-ea"/>
              </a:rPr>
              <a:t>适合追求舒适性和安全性的消费者。</a:t>
            </a:r>
          </a:p>
          <a:p>
            <a:pPr indent="576000" algn="just" eaLnBrk="0">
              <a:spcAft>
                <a:spcPts val="600"/>
              </a:spcAft>
            </a:pPr>
            <a:r>
              <a:rPr lang="zh-CN" altLang="en-US" sz="2400" dirty="0">
                <a:latin typeface="+mn-ea"/>
              </a:rPr>
              <a:t>（</a:t>
            </a:r>
            <a:r>
              <a:rPr lang="en-US" altLang="zh-CN" sz="2400" dirty="0">
                <a:latin typeface="+mn-ea"/>
              </a:rPr>
              <a:t>4</a:t>
            </a:r>
            <a:r>
              <a:rPr lang="zh-CN" altLang="en-US" sz="2400" dirty="0">
                <a:latin typeface="+mn-ea"/>
              </a:rPr>
              <a:t>）</a:t>
            </a:r>
            <a:r>
              <a:rPr lang="zh-CN" altLang="zh-CN" sz="2400" dirty="0">
                <a:latin typeface="+mn-ea"/>
              </a:rPr>
              <a:t>中型车</a:t>
            </a:r>
            <a:r>
              <a:rPr lang="zh-CN" altLang="en-US" sz="2400" dirty="0">
                <a:latin typeface="+mn-ea"/>
              </a:rPr>
              <a:t>：</a:t>
            </a:r>
            <a:r>
              <a:rPr lang="zh-CN" altLang="zh-CN" sz="2400" dirty="0">
                <a:latin typeface="+mn-ea"/>
              </a:rPr>
              <a:t>车长在</a:t>
            </a:r>
            <a:r>
              <a:rPr lang="en-US" altLang="zh-CN" sz="2400" dirty="0">
                <a:latin typeface="+mn-ea"/>
              </a:rPr>
              <a:t>4.8~5.3m</a:t>
            </a:r>
            <a:r>
              <a:rPr lang="zh-CN" altLang="en-US" sz="2400" dirty="0">
                <a:latin typeface="+mn-ea"/>
              </a:rPr>
              <a:t>，</a:t>
            </a:r>
            <a:r>
              <a:rPr lang="zh-CN" altLang="zh-CN" sz="2400" dirty="0">
                <a:latin typeface="+mn-ea"/>
              </a:rPr>
              <a:t>适合作为家庭和商务用车</a:t>
            </a:r>
            <a:r>
              <a:rPr lang="zh-CN" altLang="en-US" sz="2400" dirty="0">
                <a:latin typeface="+mn-ea"/>
              </a:rPr>
              <a:t>，</a:t>
            </a:r>
            <a:r>
              <a:rPr lang="zh-CN" altLang="zh-CN" sz="2400" dirty="0">
                <a:latin typeface="+mn-ea"/>
              </a:rPr>
              <a:t>通常配置豪华</a:t>
            </a:r>
            <a:r>
              <a:rPr lang="zh-CN" altLang="en-US" sz="2400" dirty="0">
                <a:latin typeface="+mn-ea"/>
              </a:rPr>
              <a:t>，</a:t>
            </a:r>
            <a:r>
              <a:rPr lang="zh-CN" altLang="zh-CN" sz="2400" dirty="0">
                <a:latin typeface="+mn-ea"/>
              </a:rPr>
              <a:t>适合追求品质和舒适性的消费者。</a:t>
            </a:r>
          </a:p>
          <a:p>
            <a:pPr indent="576000" algn="just" eaLnBrk="0">
              <a:spcAft>
                <a:spcPts val="600"/>
              </a:spcAft>
            </a:pPr>
            <a:r>
              <a:rPr lang="zh-CN" altLang="en-US" sz="2400" dirty="0">
                <a:latin typeface="+mn-ea"/>
              </a:rPr>
              <a:t>（</a:t>
            </a:r>
            <a:r>
              <a:rPr lang="en-US" altLang="zh-CN" sz="2400" dirty="0">
                <a:latin typeface="+mn-ea"/>
              </a:rPr>
              <a:t>5</a:t>
            </a:r>
            <a:r>
              <a:rPr lang="zh-CN" altLang="en-US" sz="2400" dirty="0">
                <a:latin typeface="+mn-ea"/>
              </a:rPr>
              <a:t>）</a:t>
            </a:r>
            <a:r>
              <a:rPr lang="zh-CN" altLang="zh-CN" sz="2400" dirty="0">
                <a:latin typeface="+mn-ea"/>
              </a:rPr>
              <a:t>大型车</a:t>
            </a:r>
            <a:r>
              <a:rPr lang="zh-CN" altLang="en-US" sz="2400" dirty="0">
                <a:latin typeface="+mn-ea"/>
              </a:rPr>
              <a:t>：</a:t>
            </a:r>
            <a:r>
              <a:rPr lang="zh-CN" altLang="zh-CN" sz="2400" dirty="0">
                <a:latin typeface="+mn-ea"/>
              </a:rPr>
              <a:t>车长在</a:t>
            </a:r>
            <a:r>
              <a:rPr lang="en-US" altLang="zh-CN" sz="2400" dirty="0">
                <a:latin typeface="+mn-ea"/>
              </a:rPr>
              <a:t>5.3~6m</a:t>
            </a:r>
            <a:r>
              <a:rPr lang="zh-CN" altLang="en-US" sz="2400" dirty="0">
                <a:latin typeface="+mn-ea"/>
              </a:rPr>
              <a:t>，</a:t>
            </a:r>
            <a:r>
              <a:rPr lang="zh-CN" altLang="zh-CN" sz="2400" dirty="0">
                <a:latin typeface="+mn-ea"/>
              </a:rPr>
              <a:t>适合作为商务和高端消费者用车</a:t>
            </a:r>
            <a:r>
              <a:rPr lang="zh-CN" altLang="en-US" sz="2400" dirty="0">
                <a:latin typeface="+mn-ea"/>
              </a:rPr>
              <a:t>，</a:t>
            </a:r>
            <a:r>
              <a:rPr lang="zh-CN" altLang="zh-CN" sz="2400" dirty="0">
                <a:latin typeface="+mn-ea"/>
              </a:rPr>
              <a:t>通常配置豪华</a:t>
            </a:r>
            <a:r>
              <a:rPr lang="zh-CN" altLang="en-US" sz="2400" dirty="0">
                <a:latin typeface="+mn-ea"/>
              </a:rPr>
              <a:t>，</a:t>
            </a:r>
            <a:r>
              <a:rPr lang="zh-CN" altLang="zh-CN" sz="2400" dirty="0">
                <a:latin typeface="+mn-ea"/>
              </a:rPr>
              <a:t>适合追求品质和舒适性的消费者。</a:t>
            </a:r>
          </a:p>
          <a:p>
            <a:pPr indent="576000" algn="just">
              <a:spcAft>
                <a:spcPts val="600"/>
              </a:spcAft>
            </a:pPr>
            <a:r>
              <a:rPr lang="zh-CN" altLang="en-US" sz="2400" dirty="0">
                <a:latin typeface="+mn-ea"/>
              </a:rPr>
              <a:t>（</a:t>
            </a:r>
            <a:r>
              <a:rPr lang="en-US" altLang="zh-CN" sz="2400" dirty="0">
                <a:latin typeface="+mn-ea"/>
              </a:rPr>
              <a:t>6</a:t>
            </a:r>
            <a:r>
              <a:rPr lang="zh-CN" altLang="en-US" sz="2400" dirty="0">
                <a:latin typeface="+mn-ea"/>
              </a:rPr>
              <a:t>）</a:t>
            </a:r>
            <a:r>
              <a:rPr lang="zh-CN" altLang="zh-CN" sz="2400" dirty="0">
                <a:latin typeface="+mn-ea"/>
              </a:rPr>
              <a:t>豪华车</a:t>
            </a:r>
            <a:r>
              <a:rPr lang="zh-CN" altLang="en-US" sz="2400" dirty="0">
                <a:latin typeface="+mn-ea"/>
              </a:rPr>
              <a:t>：</a:t>
            </a:r>
            <a:r>
              <a:rPr lang="zh-CN" altLang="zh-CN" sz="2400" dirty="0">
                <a:latin typeface="+mn-ea"/>
              </a:rPr>
              <a:t>车长在</a:t>
            </a:r>
            <a:r>
              <a:rPr lang="en-US" altLang="zh-CN" sz="2400" dirty="0">
                <a:latin typeface="+mn-ea"/>
              </a:rPr>
              <a:t>6m</a:t>
            </a:r>
            <a:r>
              <a:rPr lang="zh-CN" altLang="zh-CN" sz="2400" dirty="0">
                <a:latin typeface="+mn-ea"/>
              </a:rPr>
              <a:t>以上</a:t>
            </a:r>
            <a:r>
              <a:rPr lang="zh-CN" altLang="en-US" sz="2400" dirty="0">
                <a:latin typeface="+mn-ea"/>
              </a:rPr>
              <a:t>，</a:t>
            </a:r>
            <a:r>
              <a:rPr lang="zh-CN" altLang="zh-CN" sz="2400" dirty="0">
                <a:latin typeface="+mn-ea"/>
              </a:rPr>
              <a:t>适合高端消费者</a:t>
            </a:r>
            <a:r>
              <a:rPr lang="zh-CN" altLang="en-US" sz="2400" dirty="0">
                <a:latin typeface="+mn-ea"/>
              </a:rPr>
              <a:t>，</a:t>
            </a:r>
            <a:r>
              <a:rPr lang="zh-CN" altLang="zh-CN" sz="2400" dirty="0">
                <a:latin typeface="+mn-ea"/>
              </a:rPr>
              <a:t>通常配置非常豪华</a:t>
            </a:r>
            <a:r>
              <a:rPr lang="zh-CN" altLang="en-US" sz="2400" dirty="0">
                <a:latin typeface="+mn-ea"/>
              </a:rPr>
              <a:t>，</a:t>
            </a:r>
            <a:r>
              <a:rPr lang="zh-CN" altLang="zh-CN" sz="2400" dirty="0">
                <a:latin typeface="+mn-ea"/>
              </a:rPr>
              <a:t>适合追求品质和舒适性的消费者。</a:t>
            </a:r>
            <a:endParaRPr lang="zh-CN" altLang="en-US" sz="2400" dirty="0">
              <a:latin typeface="+mn-ea"/>
            </a:endParaRPr>
          </a:p>
        </p:txBody>
      </p:sp>
    </p:spTree>
    <p:extLst>
      <p:ext uri="{BB962C8B-B14F-4D97-AF65-F5344CB8AC3E}">
        <p14:creationId xmlns:p14="http://schemas.microsoft.com/office/powerpoint/2010/main" val="2119593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DF4DAAAD-4DEB-7DAA-A1FF-B6E5A705BDC5}"/>
              </a:ext>
            </a:extLst>
          </p:cNvPr>
          <p:cNvSpPr txBox="1"/>
          <p:nvPr/>
        </p:nvSpPr>
        <p:spPr>
          <a:xfrm>
            <a:off x="840000" y="1443841"/>
            <a:ext cx="10512000" cy="3970318"/>
          </a:xfrm>
          <a:prstGeom prst="rect">
            <a:avLst/>
          </a:prstGeom>
          <a:noFill/>
        </p:spPr>
        <p:txBody>
          <a:bodyPr wrap="square" rtlCol="0">
            <a:spAutoFit/>
          </a:bodyPr>
          <a:lstStyle/>
          <a:p>
            <a:pPr indent="576000" algn="just" eaLnBrk="0">
              <a:spcAft>
                <a:spcPts val="600"/>
              </a:spcAft>
            </a:pPr>
            <a:r>
              <a:rPr lang="zh-CN" altLang="zh-CN" sz="2600" b="1" dirty="0">
                <a:latin typeface="+mn-ea"/>
              </a:rPr>
              <a:t>二、常见车型的特点</a:t>
            </a:r>
          </a:p>
          <a:p>
            <a:pPr indent="576000" algn="just" eaLnBrk="0">
              <a:spcAft>
                <a:spcPts val="600"/>
              </a:spcAft>
            </a:pPr>
            <a:r>
              <a:rPr lang="en-US" altLang="zh-CN" sz="2400" b="1" dirty="0">
                <a:latin typeface="+mn-ea"/>
              </a:rPr>
              <a:t>1.</a:t>
            </a:r>
            <a:r>
              <a:rPr lang="zh-CN" altLang="zh-CN" sz="2400" b="1" dirty="0">
                <a:latin typeface="+mn-ea"/>
              </a:rPr>
              <a:t>轿车</a:t>
            </a:r>
          </a:p>
          <a:p>
            <a:pPr indent="576000" algn="just" eaLnBrk="0">
              <a:spcAft>
                <a:spcPts val="600"/>
              </a:spcAft>
            </a:pPr>
            <a:r>
              <a:rPr lang="zh-CN" altLang="zh-CN" sz="2400" dirty="0">
                <a:latin typeface="+mn-ea"/>
              </a:rPr>
              <a:t>轿车是一种小乘用车</a:t>
            </a:r>
            <a:r>
              <a:rPr lang="zh-CN" altLang="en-US" sz="2400" dirty="0">
                <a:latin typeface="+mn-ea"/>
              </a:rPr>
              <a:t>，</a:t>
            </a:r>
            <a:r>
              <a:rPr lang="zh-CN" altLang="zh-CN" sz="2400" dirty="0">
                <a:latin typeface="+mn-ea"/>
              </a:rPr>
              <a:t>通常有</a:t>
            </a:r>
            <a:r>
              <a:rPr lang="en-US" altLang="zh-CN" sz="2400" dirty="0">
                <a:latin typeface="+mn-ea"/>
              </a:rPr>
              <a:t>4~5</a:t>
            </a:r>
            <a:r>
              <a:rPr lang="zh-CN" altLang="zh-CN" sz="2400" dirty="0">
                <a:latin typeface="+mn-ea"/>
              </a:rPr>
              <a:t>个座位</a:t>
            </a:r>
            <a:r>
              <a:rPr lang="zh-CN" altLang="en-US" sz="2400" dirty="0">
                <a:latin typeface="+mn-ea"/>
              </a:rPr>
              <a:t>，</a:t>
            </a:r>
            <a:r>
              <a:rPr lang="zh-CN" altLang="zh-CN" sz="2400" dirty="0">
                <a:latin typeface="+mn-ea"/>
              </a:rPr>
              <a:t>适合在城市驾驶和作为家庭用车</a:t>
            </a:r>
            <a:r>
              <a:rPr lang="zh-CN" altLang="en-US" sz="2400" dirty="0">
                <a:latin typeface="+mn-ea"/>
              </a:rPr>
              <a:t>。</a:t>
            </a:r>
            <a:r>
              <a:rPr lang="zh-CN" altLang="zh-CN" sz="2400" dirty="0">
                <a:latin typeface="+mn-ea"/>
              </a:rPr>
              <a:t>轿车的特点如下</a:t>
            </a:r>
            <a:r>
              <a:rPr lang="zh-CN" altLang="en-US" sz="2400" dirty="0">
                <a:latin typeface="+mn-ea"/>
              </a:rPr>
              <a:t>：</a:t>
            </a:r>
            <a:r>
              <a:rPr lang="zh-CN" altLang="zh-CN" sz="2400" dirty="0">
                <a:latin typeface="+mn-ea"/>
              </a:rPr>
              <a:t>外观设计注重美观和时尚感</a:t>
            </a:r>
            <a:r>
              <a:rPr lang="zh-CN" altLang="en-US" sz="2400" dirty="0">
                <a:latin typeface="+mn-ea"/>
              </a:rPr>
              <a:t>，</a:t>
            </a:r>
            <a:r>
              <a:rPr lang="zh-CN" altLang="zh-CN" sz="2400" dirty="0">
                <a:latin typeface="+mn-ea"/>
              </a:rPr>
              <a:t>通常具有流线型的车身和优美的曲线</a:t>
            </a:r>
            <a:r>
              <a:rPr lang="zh-CN" altLang="en-US" sz="2400" dirty="0">
                <a:latin typeface="+mn-ea"/>
              </a:rPr>
              <a:t>；</a:t>
            </a:r>
            <a:r>
              <a:rPr lang="zh-CN" altLang="zh-CN" sz="2400" dirty="0">
                <a:latin typeface="+mn-ea"/>
              </a:rPr>
              <a:t>驾驶性能较好</a:t>
            </a:r>
            <a:r>
              <a:rPr lang="zh-CN" altLang="en-US" sz="2400" dirty="0">
                <a:latin typeface="+mn-ea"/>
              </a:rPr>
              <a:t>，</a:t>
            </a:r>
            <a:r>
              <a:rPr lang="zh-CN" altLang="zh-CN" sz="2400" dirty="0">
                <a:latin typeface="+mn-ea"/>
              </a:rPr>
              <a:t>通常有较好的操控性和稳定性</a:t>
            </a:r>
            <a:r>
              <a:rPr lang="zh-CN" altLang="en-US" sz="2400" dirty="0">
                <a:latin typeface="+mn-ea"/>
              </a:rPr>
              <a:t>，</a:t>
            </a:r>
            <a:r>
              <a:rPr lang="zh-CN" altLang="zh-CN" sz="2400" dirty="0">
                <a:latin typeface="+mn-ea"/>
              </a:rPr>
              <a:t>适合城市驾驶和长途旅行</a:t>
            </a:r>
            <a:r>
              <a:rPr lang="zh-CN" altLang="en-US" sz="2400" dirty="0">
                <a:latin typeface="+mn-ea"/>
              </a:rPr>
              <a:t>；</a:t>
            </a:r>
            <a:r>
              <a:rPr lang="zh-CN" altLang="zh-CN" sz="2400" dirty="0">
                <a:latin typeface="+mn-ea"/>
              </a:rPr>
              <a:t>舒适性较高</a:t>
            </a:r>
            <a:r>
              <a:rPr lang="zh-CN" altLang="en-US" sz="2400" dirty="0">
                <a:latin typeface="+mn-ea"/>
              </a:rPr>
              <a:t>，</a:t>
            </a:r>
            <a:r>
              <a:rPr lang="zh-CN" altLang="zh-CN" sz="2400" dirty="0">
                <a:latin typeface="+mn-ea"/>
              </a:rPr>
              <a:t>通常具有较好的座椅和悬挂系统</a:t>
            </a:r>
            <a:r>
              <a:rPr lang="zh-CN" altLang="en-US" sz="2400" dirty="0">
                <a:latin typeface="+mn-ea"/>
              </a:rPr>
              <a:t>，</a:t>
            </a:r>
            <a:r>
              <a:rPr lang="zh-CN" altLang="zh-CN" sz="2400" dirty="0">
                <a:latin typeface="+mn-ea"/>
              </a:rPr>
              <a:t>能够提供较为舒适的乘坐体验</a:t>
            </a:r>
            <a:r>
              <a:rPr lang="zh-CN" altLang="en-US" sz="2400" dirty="0">
                <a:latin typeface="+mn-ea"/>
              </a:rPr>
              <a:t>；</a:t>
            </a:r>
            <a:r>
              <a:rPr lang="zh-CN" altLang="zh-CN" sz="2400" dirty="0">
                <a:latin typeface="+mn-ea"/>
              </a:rPr>
              <a:t>安全性较高</a:t>
            </a:r>
            <a:r>
              <a:rPr lang="zh-CN" altLang="en-US" sz="2400" dirty="0">
                <a:latin typeface="+mn-ea"/>
              </a:rPr>
              <a:t>，</a:t>
            </a:r>
            <a:r>
              <a:rPr lang="zh-CN" altLang="zh-CN" sz="2400" dirty="0">
                <a:latin typeface="+mn-ea"/>
              </a:rPr>
              <a:t>通常配备多种安全装置</a:t>
            </a:r>
            <a:r>
              <a:rPr lang="zh-CN" altLang="en-US" sz="2400" dirty="0">
                <a:latin typeface="+mn-ea"/>
              </a:rPr>
              <a:t>，</a:t>
            </a:r>
            <a:r>
              <a:rPr lang="zh-CN" altLang="zh-CN" sz="2400" dirty="0">
                <a:latin typeface="+mn-ea"/>
              </a:rPr>
              <a:t>如安全气囊、</a:t>
            </a:r>
            <a:r>
              <a:rPr lang="en-US" altLang="zh-CN" sz="2400" dirty="0">
                <a:latin typeface="+mn-ea"/>
              </a:rPr>
              <a:t>ABS</a:t>
            </a:r>
            <a:r>
              <a:rPr lang="zh-CN" altLang="en-US" sz="2400" dirty="0">
                <a:latin typeface="+mn-ea"/>
              </a:rPr>
              <a:t>，</a:t>
            </a:r>
            <a:r>
              <a:rPr lang="zh-CN" altLang="zh-CN" sz="2400" dirty="0">
                <a:latin typeface="+mn-ea"/>
              </a:rPr>
              <a:t>能够提供较好的安全保障</a:t>
            </a:r>
            <a:r>
              <a:rPr lang="zh-CN" altLang="en-US" sz="2400" dirty="0">
                <a:latin typeface="+mn-ea"/>
              </a:rPr>
              <a:t>；</a:t>
            </a:r>
            <a:r>
              <a:rPr lang="zh-CN" altLang="zh-CN" sz="2400" dirty="0">
                <a:latin typeface="+mn-ea"/>
              </a:rPr>
              <a:t>燃油经济性较好</a:t>
            </a:r>
            <a:r>
              <a:rPr lang="zh-CN" altLang="en-US" sz="2400" dirty="0">
                <a:latin typeface="+mn-ea"/>
              </a:rPr>
              <a:t>，</a:t>
            </a:r>
            <a:r>
              <a:rPr lang="zh-CN" altLang="zh-CN" sz="2400" dirty="0">
                <a:latin typeface="+mn-ea"/>
              </a:rPr>
              <a:t>通常具有较低的油耗和较高的续航里程</a:t>
            </a:r>
            <a:r>
              <a:rPr lang="zh-CN" altLang="en-US" sz="2400" dirty="0">
                <a:latin typeface="+mn-ea"/>
              </a:rPr>
              <a:t>，</a:t>
            </a:r>
            <a:r>
              <a:rPr lang="zh-CN" altLang="zh-CN" sz="2400" dirty="0">
                <a:latin typeface="+mn-ea"/>
              </a:rPr>
              <a:t>能够为消费者节省燃油费用</a:t>
            </a:r>
            <a:r>
              <a:rPr lang="zh-CN" altLang="en-US" sz="2400" dirty="0">
                <a:latin typeface="+mn-ea"/>
              </a:rPr>
              <a:t>。</a:t>
            </a:r>
            <a:r>
              <a:rPr lang="zh-CN" altLang="zh-CN" sz="2400" dirty="0">
                <a:latin typeface="+mn-ea"/>
              </a:rPr>
              <a:t>总之</a:t>
            </a:r>
            <a:r>
              <a:rPr lang="zh-CN" altLang="en-US" sz="2400" dirty="0">
                <a:latin typeface="+mn-ea"/>
              </a:rPr>
              <a:t>，</a:t>
            </a:r>
            <a:r>
              <a:rPr lang="zh-CN" altLang="zh-CN" sz="2400" dirty="0">
                <a:latin typeface="+mn-ea"/>
              </a:rPr>
              <a:t>轿车是一种注重美观、驾驶性能、舒适性和安全性的小型乘用车。</a:t>
            </a:r>
          </a:p>
        </p:txBody>
      </p:sp>
    </p:spTree>
    <p:extLst>
      <p:ext uri="{BB962C8B-B14F-4D97-AF65-F5344CB8AC3E}">
        <p14:creationId xmlns:p14="http://schemas.microsoft.com/office/powerpoint/2010/main" val="2974977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8912990B-D64E-4946-89A7-21DC3044CBD5}"/>
              </a:ext>
            </a:extLst>
          </p:cNvPr>
          <p:cNvSpPr txBox="1"/>
          <p:nvPr/>
        </p:nvSpPr>
        <p:spPr>
          <a:xfrm>
            <a:off x="840000" y="1497702"/>
            <a:ext cx="10512000" cy="3862596"/>
          </a:xfrm>
          <a:prstGeom prst="rect">
            <a:avLst/>
          </a:prstGeom>
          <a:noFill/>
        </p:spPr>
        <p:txBody>
          <a:bodyPr wrap="square" rtlCol="0">
            <a:spAutoFit/>
          </a:bodyPr>
          <a:lstStyle/>
          <a:p>
            <a:pPr indent="576000" algn="just" eaLnBrk="0">
              <a:spcAft>
                <a:spcPts val="600"/>
              </a:spcAft>
            </a:pPr>
            <a:r>
              <a:rPr lang="en-US" altLang="zh-CN" sz="2400" b="1" dirty="0">
                <a:latin typeface="+mn-ea"/>
              </a:rPr>
              <a:t>2.MPV</a:t>
            </a:r>
            <a:endParaRPr lang="zh-CN" altLang="zh-CN" sz="2400" b="1" dirty="0">
              <a:latin typeface="+mn-ea"/>
            </a:endParaRPr>
          </a:p>
          <a:p>
            <a:pPr indent="576000" algn="just" eaLnBrk="0">
              <a:spcAft>
                <a:spcPts val="600"/>
              </a:spcAft>
            </a:pPr>
            <a:r>
              <a:rPr lang="zh-CN" altLang="zh-CN" sz="2400" dirty="0">
                <a:latin typeface="+mn-ea"/>
              </a:rPr>
              <a:t>多功能车</a:t>
            </a:r>
            <a:r>
              <a:rPr lang="zh-CN" altLang="en-US" sz="2400" dirty="0">
                <a:latin typeface="+mn-ea"/>
              </a:rPr>
              <a:t>（</a:t>
            </a:r>
            <a:r>
              <a:rPr lang="en-US" altLang="zh-CN" sz="2400" dirty="0">
                <a:latin typeface="+mn-ea"/>
              </a:rPr>
              <a:t>Multi-PurposeVehicle</a:t>
            </a:r>
            <a:r>
              <a:rPr lang="zh-CN" altLang="en-US" sz="2400" dirty="0">
                <a:latin typeface="+mn-ea"/>
              </a:rPr>
              <a:t>，</a:t>
            </a:r>
            <a:r>
              <a:rPr lang="en-US" altLang="zh-CN" sz="2400" dirty="0">
                <a:latin typeface="+mn-ea"/>
              </a:rPr>
              <a:t>MPV</a:t>
            </a:r>
            <a:r>
              <a:rPr lang="zh-CN" altLang="en-US" sz="2400" dirty="0">
                <a:latin typeface="+mn-ea"/>
              </a:rPr>
              <a:t>），</a:t>
            </a:r>
            <a:r>
              <a:rPr lang="zh-CN" altLang="zh-CN" sz="2400" dirty="0">
                <a:latin typeface="+mn-ea"/>
              </a:rPr>
              <a:t>是一种具有较大载人能力和灵活座椅布局的车型。</a:t>
            </a:r>
            <a:r>
              <a:rPr lang="en-US" altLang="zh-CN" sz="2400" dirty="0">
                <a:latin typeface="+mn-ea"/>
              </a:rPr>
              <a:t>MPV</a:t>
            </a:r>
            <a:r>
              <a:rPr lang="zh-CN" altLang="zh-CN" sz="2400" dirty="0">
                <a:latin typeface="+mn-ea"/>
              </a:rPr>
              <a:t>的特点如下</a:t>
            </a:r>
            <a:r>
              <a:rPr lang="zh-CN" altLang="en-US" sz="2400" dirty="0">
                <a:latin typeface="+mn-ea"/>
              </a:rPr>
              <a:t>：</a:t>
            </a:r>
            <a:r>
              <a:rPr lang="zh-CN" altLang="zh-CN" sz="2400" dirty="0">
                <a:latin typeface="+mn-ea"/>
              </a:rPr>
              <a:t>车身尺寸较大</a:t>
            </a:r>
            <a:r>
              <a:rPr lang="zh-CN" altLang="en-US" sz="2400" dirty="0">
                <a:latin typeface="+mn-ea"/>
              </a:rPr>
              <a:t>，</a:t>
            </a:r>
            <a:r>
              <a:rPr lang="zh-CN" altLang="zh-CN" sz="2400" dirty="0">
                <a:latin typeface="+mn-ea"/>
              </a:rPr>
              <a:t>通常有</a:t>
            </a:r>
            <a:r>
              <a:rPr lang="en-US" altLang="zh-CN" sz="2400" dirty="0">
                <a:latin typeface="+mn-ea"/>
              </a:rPr>
              <a:t>3</a:t>
            </a:r>
            <a:r>
              <a:rPr lang="zh-CN" altLang="zh-CN" sz="2400" dirty="0">
                <a:latin typeface="+mn-ea"/>
              </a:rPr>
              <a:t>排座位</a:t>
            </a:r>
            <a:r>
              <a:rPr lang="zh-CN" altLang="en-US" sz="2400" dirty="0">
                <a:latin typeface="+mn-ea"/>
              </a:rPr>
              <a:t>，</a:t>
            </a:r>
            <a:r>
              <a:rPr lang="zh-CN" altLang="zh-CN" sz="2400" dirty="0">
                <a:latin typeface="+mn-ea"/>
              </a:rPr>
              <a:t>可容纳</a:t>
            </a:r>
            <a:r>
              <a:rPr lang="en-US" altLang="zh-CN" sz="2400" dirty="0">
                <a:latin typeface="+mn-ea"/>
              </a:rPr>
              <a:t>6~8</a:t>
            </a:r>
            <a:r>
              <a:rPr lang="zh-CN" altLang="zh-CN" sz="2400" dirty="0">
                <a:latin typeface="+mn-ea"/>
              </a:rPr>
              <a:t>人</a:t>
            </a:r>
            <a:r>
              <a:rPr lang="zh-CN" altLang="en-US" sz="2400" dirty="0">
                <a:latin typeface="+mn-ea"/>
              </a:rPr>
              <a:t>，</a:t>
            </a:r>
            <a:r>
              <a:rPr lang="zh-CN" altLang="zh-CN" sz="2400" dirty="0">
                <a:latin typeface="+mn-ea"/>
              </a:rPr>
              <a:t>适合家庭和商务用车</a:t>
            </a:r>
            <a:r>
              <a:rPr lang="zh-CN" altLang="en-US" sz="2400" dirty="0">
                <a:latin typeface="+mn-ea"/>
              </a:rPr>
              <a:t>；</a:t>
            </a:r>
            <a:r>
              <a:rPr lang="zh-CN" altLang="zh-CN" sz="2400" dirty="0">
                <a:latin typeface="+mn-ea"/>
              </a:rPr>
              <a:t>座椅布局灵活</a:t>
            </a:r>
            <a:r>
              <a:rPr lang="zh-CN" altLang="en-US" sz="2400" dirty="0">
                <a:latin typeface="+mn-ea"/>
              </a:rPr>
              <a:t>，</a:t>
            </a:r>
            <a:r>
              <a:rPr lang="zh-CN" altLang="zh-CN" sz="2400" dirty="0">
                <a:latin typeface="+mn-ea"/>
              </a:rPr>
              <a:t>可根据需要调整座椅位置</a:t>
            </a:r>
            <a:r>
              <a:rPr lang="zh-CN" altLang="en-US" sz="2400" dirty="0">
                <a:latin typeface="+mn-ea"/>
              </a:rPr>
              <a:t>，</a:t>
            </a:r>
            <a:r>
              <a:rPr lang="zh-CN" altLang="zh-CN" sz="2400" dirty="0">
                <a:latin typeface="+mn-ea"/>
              </a:rPr>
              <a:t>提供更大的载人空间和载物空间</a:t>
            </a:r>
            <a:r>
              <a:rPr lang="zh-CN" altLang="en-US" sz="2400" dirty="0">
                <a:latin typeface="+mn-ea"/>
              </a:rPr>
              <a:t>；</a:t>
            </a:r>
            <a:r>
              <a:rPr lang="zh-CN" altLang="zh-CN" sz="2400" dirty="0">
                <a:latin typeface="+mn-ea"/>
              </a:rPr>
              <a:t>车身设计简洁</a:t>
            </a:r>
            <a:r>
              <a:rPr lang="zh-CN" altLang="en-US" sz="2400" dirty="0">
                <a:latin typeface="+mn-ea"/>
              </a:rPr>
              <a:t>，</a:t>
            </a:r>
            <a:r>
              <a:rPr lang="zh-CN" altLang="zh-CN" sz="2400" dirty="0">
                <a:latin typeface="+mn-ea"/>
              </a:rPr>
              <a:t>注重实用性和经济性</a:t>
            </a:r>
            <a:r>
              <a:rPr lang="zh-CN" altLang="en-US" sz="2400" dirty="0">
                <a:latin typeface="+mn-ea"/>
              </a:rPr>
              <a:t>，</a:t>
            </a:r>
            <a:r>
              <a:rPr lang="zh-CN" altLang="zh-CN" sz="2400" dirty="0">
                <a:latin typeface="+mn-ea"/>
              </a:rPr>
              <a:t>适合追求实用性和经济性的消费者</a:t>
            </a:r>
            <a:r>
              <a:rPr lang="zh-CN" altLang="en-US" sz="2400" dirty="0">
                <a:latin typeface="+mn-ea"/>
              </a:rPr>
              <a:t>；</a:t>
            </a:r>
            <a:r>
              <a:rPr lang="zh-CN" altLang="zh-CN" sz="2400" dirty="0">
                <a:latin typeface="+mn-ea"/>
              </a:rPr>
              <a:t>驾驶性能较好</a:t>
            </a:r>
            <a:r>
              <a:rPr lang="zh-CN" altLang="en-US" sz="2400" dirty="0">
                <a:latin typeface="+mn-ea"/>
              </a:rPr>
              <a:t>，</a:t>
            </a:r>
            <a:r>
              <a:rPr lang="zh-CN" altLang="zh-CN" sz="2400" dirty="0">
                <a:latin typeface="+mn-ea"/>
              </a:rPr>
              <a:t>通常配备较强的动力系统和悬挂系统</a:t>
            </a:r>
            <a:r>
              <a:rPr lang="zh-CN" altLang="en-US" sz="2400" dirty="0">
                <a:latin typeface="+mn-ea"/>
              </a:rPr>
              <a:t>，</a:t>
            </a:r>
            <a:r>
              <a:rPr lang="zh-CN" altLang="zh-CN" sz="2400" dirty="0">
                <a:latin typeface="+mn-ea"/>
              </a:rPr>
              <a:t>提供较舒适的驾驶体验</a:t>
            </a:r>
            <a:r>
              <a:rPr lang="zh-CN" altLang="en-US" sz="2400" dirty="0">
                <a:latin typeface="+mn-ea"/>
              </a:rPr>
              <a:t>；</a:t>
            </a:r>
            <a:r>
              <a:rPr lang="zh-CN" altLang="zh-CN" sz="2400" dirty="0">
                <a:latin typeface="+mn-ea"/>
              </a:rPr>
              <a:t>安全性较高</a:t>
            </a:r>
            <a:r>
              <a:rPr lang="zh-CN" altLang="en-US" sz="2400" dirty="0">
                <a:latin typeface="+mn-ea"/>
              </a:rPr>
              <a:t>，</a:t>
            </a:r>
            <a:r>
              <a:rPr lang="zh-CN" altLang="zh-CN" sz="2400" dirty="0">
                <a:latin typeface="+mn-ea"/>
              </a:rPr>
              <a:t>通常配备多种安全装置</a:t>
            </a:r>
            <a:r>
              <a:rPr lang="zh-CN" altLang="en-US" sz="2400" dirty="0">
                <a:latin typeface="+mn-ea"/>
              </a:rPr>
              <a:t>，</a:t>
            </a:r>
            <a:r>
              <a:rPr lang="zh-CN" altLang="zh-CN" sz="2400" dirty="0">
                <a:latin typeface="+mn-ea"/>
              </a:rPr>
              <a:t>如安全气囊</a:t>
            </a:r>
            <a:r>
              <a:rPr lang="zh-CN" altLang="en-US" sz="2400" dirty="0">
                <a:latin typeface="+mn-ea"/>
              </a:rPr>
              <a:t>、</a:t>
            </a:r>
            <a:r>
              <a:rPr lang="en-US" altLang="zh-CN" sz="2400" dirty="0">
                <a:latin typeface="+mn-ea"/>
              </a:rPr>
              <a:t>ABS</a:t>
            </a:r>
            <a:r>
              <a:rPr lang="zh-CN" altLang="zh-CN" sz="2400" dirty="0">
                <a:latin typeface="+mn-ea"/>
              </a:rPr>
              <a:t>等</a:t>
            </a:r>
            <a:r>
              <a:rPr lang="zh-CN" altLang="en-US" sz="2400" dirty="0">
                <a:latin typeface="+mn-ea"/>
              </a:rPr>
              <a:t>，</a:t>
            </a:r>
            <a:r>
              <a:rPr lang="zh-CN" altLang="zh-CN" sz="2400" dirty="0">
                <a:latin typeface="+mn-ea"/>
              </a:rPr>
              <a:t>能够提供较好的安全保障</a:t>
            </a:r>
            <a:r>
              <a:rPr lang="zh-CN" altLang="en-US" sz="2400" dirty="0">
                <a:latin typeface="+mn-ea"/>
              </a:rPr>
              <a:t>。</a:t>
            </a:r>
            <a:r>
              <a:rPr lang="zh-CN" altLang="zh-CN" sz="2400" dirty="0">
                <a:latin typeface="+mn-ea"/>
              </a:rPr>
              <a:t>总之</a:t>
            </a:r>
            <a:r>
              <a:rPr lang="zh-CN" altLang="en-US" sz="2400" dirty="0">
                <a:latin typeface="+mn-ea"/>
              </a:rPr>
              <a:t>，</a:t>
            </a:r>
            <a:r>
              <a:rPr lang="en-US" altLang="zh-CN" sz="2400" dirty="0">
                <a:latin typeface="+mn-ea"/>
              </a:rPr>
              <a:t>MPV</a:t>
            </a:r>
            <a:r>
              <a:rPr lang="zh-CN" altLang="zh-CN" sz="2400" dirty="0">
                <a:latin typeface="+mn-ea"/>
              </a:rPr>
              <a:t>具有较大的载人能力和灵活的座椅布局</a:t>
            </a:r>
            <a:r>
              <a:rPr lang="zh-CN" altLang="en-US" sz="2400" dirty="0">
                <a:latin typeface="+mn-ea"/>
              </a:rPr>
              <a:t>，</a:t>
            </a:r>
            <a:r>
              <a:rPr lang="zh-CN" altLang="zh-CN" sz="2400" dirty="0">
                <a:latin typeface="+mn-ea"/>
              </a:rPr>
              <a:t>适合家庭和商务用车</a:t>
            </a:r>
            <a:r>
              <a:rPr lang="zh-CN" altLang="en-US" sz="2400" dirty="0">
                <a:latin typeface="+mn-ea"/>
              </a:rPr>
              <a:t>，</a:t>
            </a:r>
            <a:r>
              <a:rPr lang="zh-CN" altLang="zh-CN" sz="2400" dirty="0">
                <a:latin typeface="+mn-ea"/>
              </a:rPr>
              <a:t>注重实用性和经济性</a:t>
            </a:r>
            <a:r>
              <a:rPr lang="zh-CN" altLang="en-US" sz="2400" dirty="0">
                <a:latin typeface="+mn-ea"/>
              </a:rPr>
              <a:t>，</a:t>
            </a:r>
            <a:r>
              <a:rPr lang="zh-CN" altLang="zh-CN" sz="2400" dirty="0">
                <a:latin typeface="+mn-ea"/>
              </a:rPr>
              <a:t>驾驶性能和安全性较好。</a:t>
            </a:r>
          </a:p>
        </p:txBody>
      </p:sp>
    </p:spTree>
    <p:extLst>
      <p:ext uri="{BB962C8B-B14F-4D97-AF65-F5344CB8AC3E}">
        <p14:creationId xmlns:p14="http://schemas.microsoft.com/office/powerpoint/2010/main" val="1199328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D91EB29B-2E20-20E6-3D79-652E25C21A61}"/>
              </a:ext>
            </a:extLst>
          </p:cNvPr>
          <p:cNvSpPr txBox="1"/>
          <p:nvPr/>
        </p:nvSpPr>
        <p:spPr>
          <a:xfrm>
            <a:off x="840000" y="535900"/>
            <a:ext cx="10512000" cy="5786199"/>
          </a:xfrm>
          <a:prstGeom prst="rect">
            <a:avLst/>
          </a:prstGeom>
          <a:noFill/>
        </p:spPr>
        <p:txBody>
          <a:bodyPr wrap="square" rtlCol="0">
            <a:spAutoFit/>
          </a:bodyPr>
          <a:lstStyle/>
          <a:p>
            <a:pPr indent="576000" algn="just" eaLnBrk="0">
              <a:spcAft>
                <a:spcPts val="600"/>
              </a:spcAft>
            </a:pPr>
            <a:r>
              <a:rPr lang="en-US" altLang="zh-CN" sz="2200" b="1" dirty="0">
                <a:latin typeface="+mn-ea"/>
              </a:rPr>
              <a:t>3.SUV</a:t>
            </a:r>
            <a:endParaRPr lang="zh-CN" altLang="zh-CN" sz="2200" b="1" dirty="0">
              <a:latin typeface="+mn-ea"/>
            </a:endParaRPr>
          </a:p>
          <a:p>
            <a:pPr indent="576000" algn="just" eaLnBrk="0">
              <a:spcAft>
                <a:spcPts val="600"/>
              </a:spcAft>
            </a:pPr>
            <a:r>
              <a:rPr lang="en-US" altLang="zh-CN" sz="2200" dirty="0">
                <a:latin typeface="+mn-ea"/>
              </a:rPr>
              <a:t>SUV是Sport Utility Vehicle的缩写</a:t>
            </a:r>
            <a:r>
              <a:rPr lang="zh-CN" altLang="en-US" sz="2200" dirty="0">
                <a:latin typeface="+mn-ea"/>
              </a:rPr>
              <a:t>，</a:t>
            </a:r>
            <a:r>
              <a:rPr lang="en-US" altLang="zh-CN" sz="2200" dirty="0">
                <a:latin typeface="+mn-ea"/>
              </a:rPr>
              <a:t>是一种运动型功能汽车</a:t>
            </a:r>
            <a:r>
              <a:rPr lang="zh-CN" altLang="en-US" sz="2200" dirty="0">
                <a:latin typeface="+mn-ea"/>
              </a:rPr>
              <a:t>，</a:t>
            </a:r>
            <a:r>
              <a:rPr lang="en-US" altLang="zh-CN" sz="2200" dirty="0">
                <a:latin typeface="+mn-ea"/>
              </a:rPr>
              <a:t>具有以下特点</a:t>
            </a:r>
            <a:r>
              <a:rPr lang="zh-CN" altLang="en-US" sz="2200" dirty="0">
                <a:latin typeface="+mn-ea"/>
              </a:rPr>
              <a:t>：</a:t>
            </a:r>
            <a:endParaRPr lang="zh-CN" altLang="zh-CN" sz="2200" dirty="0">
              <a:latin typeface="+mn-ea"/>
            </a:endParaRPr>
          </a:p>
          <a:p>
            <a:pPr indent="576000" algn="just" eaLnBrk="0">
              <a:spcAft>
                <a:spcPts val="600"/>
              </a:spcAft>
            </a:pPr>
            <a:r>
              <a:rPr lang="zh-CN" altLang="en-US" sz="2200" dirty="0">
                <a:latin typeface="+mn-ea"/>
              </a:rPr>
              <a:t>（</a:t>
            </a:r>
            <a:r>
              <a:rPr lang="en-US" altLang="zh-CN" sz="2200" dirty="0">
                <a:latin typeface="+mn-ea"/>
              </a:rPr>
              <a:t>1</a:t>
            </a:r>
            <a:r>
              <a:rPr lang="zh-CN" altLang="en-US" sz="2200" dirty="0">
                <a:latin typeface="+mn-ea"/>
              </a:rPr>
              <a:t>）</a:t>
            </a:r>
            <a:r>
              <a:rPr lang="en-US" altLang="zh-CN" sz="2200" dirty="0">
                <a:latin typeface="+mn-ea"/>
              </a:rPr>
              <a:t>车身高大</a:t>
            </a:r>
            <a:r>
              <a:rPr lang="zh-CN" altLang="en-US" sz="2200" dirty="0">
                <a:latin typeface="+mn-ea"/>
              </a:rPr>
              <a:t>：</a:t>
            </a:r>
            <a:r>
              <a:rPr lang="en-US" altLang="zh-CN" sz="2200" dirty="0">
                <a:latin typeface="+mn-ea"/>
              </a:rPr>
              <a:t>SUV车身高大</a:t>
            </a:r>
            <a:r>
              <a:rPr lang="zh-CN" altLang="en-US" sz="2200" dirty="0">
                <a:latin typeface="+mn-ea"/>
              </a:rPr>
              <a:t>，</a:t>
            </a:r>
            <a:r>
              <a:rPr lang="en-US" altLang="zh-CN" sz="2200" dirty="0">
                <a:latin typeface="+mn-ea"/>
              </a:rPr>
              <a:t>具有较高的地间隙和车身高度</a:t>
            </a:r>
            <a:r>
              <a:rPr lang="zh-CN" altLang="en-US" sz="2200" dirty="0">
                <a:latin typeface="+mn-ea"/>
              </a:rPr>
              <a:t>，</a:t>
            </a:r>
            <a:r>
              <a:rPr lang="en-US" altLang="zh-CN" sz="2200" dirty="0">
                <a:latin typeface="+mn-ea"/>
              </a:rPr>
              <a:t>适合越野和户外活动。</a:t>
            </a:r>
            <a:endParaRPr lang="zh-CN" altLang="zh-CN" sz="2200" dirty="0">
              <a:latin typeface="+mn-ea"/>
            </a:endParaRPr>
          </a:p>
          <a:p>
            <a:pPr indent="576000" algn="just" eaLnBrk="0">
              <a:spcAft>
                <a:spcPts val="600"/>
              </a:spcAft>
            </a:pPr>
            <a:r>
              <a:rPr lang="zh-CN" altLang="en-US" sz="2200" dirty="0">
                <a:latin typeface="+mn-ea"/>
              </a:rPr>
              <a:t>（</a:t>
            </a:r>
            <a:r>
              <a:rPr lang="en-US" altLang="zh-CN" sz="2200" dirty="0">
                <a:latin typeface="+mn-ea"/>
              </a:rPr>
              <a:t>2</a:t>
            </a:r>
            <a:r>
              <a:rPr lang="zh-CN" altLang="en-US" sz="2200" dirty="0">
                <a:latin typeface="+mn-ea"/>
              </a:rPr>
              <a:t>）</a:t>
            </a:r>
            <a:r>
              <a:rPr lang="zh-CN" altLang="zh-CN" sz="2200" dirty="0">
                <a:latin typeface="+mn-ea"/>
              </a:rPr>
              <a:t>四驱系统</a:t>
            </a:r>
            <a:r>
              <a:rPr lang="zh-CN" altLang="en-US" sz="2200" dirty="0">
                <a:latin typeface="+mn-ea"/>
              </a:rPr>
              <a:t>：</a:t>
            </a:r>
            <a:r>
              <a:rPr lang="en-US" altLang="zh-CN" sz="2200" dirty="0">
                <a:latin typeface="+mn-ea"/>
              </a:rPr>
              <a:t>SUV</a:t>
            </a:r>
            <a:r>
              <a:rPr lang="zh-CN" altLang="zh-CN" sz="2200" dirty="0">
                <a:latin typeface="+mn-ea"/>
              </a:rPr>
              <a:t>通常配备四驱系统</a:t>
            </a:r>
            <a:r>
              <a:rPr lang="zh-CN" altLang="en-US" sz="2200" dirty="0">
                <a:latin typeface="+mn-ea"/>
              </a:rPr>
              <a:t>，</a:t>
            </a:r>
            <a:r>
              <a:rPr lang="zh-CN" altLang="zh-CN" sz="2200" dirty="0">
                <a:latin typeface="+mn-ea"/>
              </a:rPr>
              <a:t>能够提供较好的越野性能和驾驶性能。</a:t>
            </a:r>
          </a:p>
          <a:p>
            <a:pPr indent="576000" algn="just" eaLnBrk="0">
              <a:spcAft>
                <a:spcPts val="600"/>
              </a:spcAft>
            </a:pPr>
            <a:r>
              <a:rPr lang="zh-CN" altLang="en-US" sz="2200" dirty="0">
                <a:latin typeface="+mn-ea"/>
              </a:rPr>
              <a:t>（</a:t>
            </a:r>
            <a:r>
              <a:rPr lang="en-US" altLang="zh-CN" sz="2200" dirty="0">
                <a:latin typeface="+mn-ea"/>
              </a:rPr>
              <a:t>3</a:t>
            </a:r>
            <a:r>
              <a:rPr lang="zh-CN" altLang="en-US" sz="2200" dirty="0">
                <a:latin typeface="+mn-ea"/>
              </a:rPr>
              <a:t>）</a:t>
            </a:r>
            <a:r>
              <a:rPr lang="zh-CN" altLang="zh-CN" sz="2200" dirty="0">
                <a:latin typeface="+mn-ea"/>
              </a:rPr>
              <a:t>载人能力</a:t>
            </a:r>
            <a:r>
              <a:rPr lang="zh-CN" altLang="en-US" sz="2200" dirty="0">
                <a:latin typeface="+mn-ea"/>
              </a:rPr>
              <a:t>：</a:t>
            </a:r>
            <a:r>
              <a:rPr lang="en-US" altLang="zh-CN" sz="2200" dirty="0">
                <a:latin typeface="+mn-ea"/>
              </a:rPr>
              <a:t>SUV</a:t>
            </a:r>
            <a:r>
              <a:rPr lang="zh-CN" altLang="zh-CN" sz="2200" dirty="0">
                <a:latin typeface="+mn-ea"/>
              </a:rPr>
              <a:t>通常有较大的载人能力和灵活的座椅布局</a:t>
            </a:r>
            <a:r>
              <a:rPr lang="zh-CN" altLang="en-US" sz="2200" dirty="0">
                <a:latin typeface="+mn-ea"/>
              </a:rPr>
              <a:t>，</a:t>
            </a:r>
            <a:r>
              <a:rPr lang="zh-CN" altLang="zh-CN" sz="2200" dirty="0">
                <a:latin typeface="+mn-ea"/>
              </a:rPr>
              <a:t>适合作为家庭和商务用车。</a:t>
            </a:r>
          </a:p>
          <a:p>
            <a:pPr indent="576000" algn="just" eaLnBrk="0">
              <a:spcAft>
                <a:spcPts val="600"/>
              </a:spcAft>
            </a:pPr>
            <a:r>
              <a:rPr lang="zh-CN" altLang="en-US" sz="2200" dirty="0">
                <a:latin typeface="+mn-ea"/>
              </a:rPr>
              <a:t>（</a:t>
            </a:r>
            <a:r>
              <a:rPr lang="en-US" altLang="zh-CN" sz="2200" dirty="0">
                <a:latin typeface="+mn-ea"/>
              </a:rPr>
              <a:t>4</a:t>
            </a:r>
            <a:r>
              <a:rPr lang="zh-CN" altLang="en-US" sz="2200" dirty="0">
                <a:latin typeface="+mn-ea"/>
              </a:rPr>
              <a:t>）</a:t>
            </a:r>
            <a:r>
              <a:rPr lang="zh-CN" altLang="zh-CN" sz="2200" dirty="0">
                <a:latin typeface="+mn-ea"/>
              </a:rPr>
              <a:t>载物能力</a:t>
            </a:r>
            <a:r>
              <a:rPr lang="zh-CN" altLang="en-US" sz="2200" dirty="0">
                <a:latin typeface="+mn-ea"/>
              </a:rPr>
              <a:t>：</a:t>
            </a:r>
            <a:r>
              <a:rPr lang="en-US" altLang="zh-CN" sz="2200" dirty="0">
                <a:latin typeface="+mn-ea"/>
              </a:rPr>
              <a:t>SUV</a:t>
            </a:r>
            <a:r>
              <a:rPr lang="zh-CN" altLang="zh-CN" sz="2200" dirty="0">
                <a:latin typeface="+mn-ea"/>
              </a:rPr>
              <a:t>的后备箱空间较大</a:t>
            </a:r>
            <a:r>
              <a:rPr lang="zh-CN" altLang="en-US" sz="2200" dirty="0">
                <a:latin typeface="+mn-ea"/>
              </a:rPr>
              <a:t>，</a:t>
            </a:r>
            <a:r>
              <a:rPr lang="zh-CN" altLang="zh-CN" sz="2200" dirty="0">
                <a:latin typeface="+mn-ea"/>
              </a:rPr>
              <a:t>能够容纳更多的物品</a:t>
            </a:r>
            <a:r>
              <a:rPr lang="zh-CN" altLang="en-US" sz="2200" dirty="0">
                <a:latin typeface="+mn-ea"/>
              </a:rPr>
              <a:t>，</a:t>
            </a:r>
            <a:r>
              <a:rPr lang="zh-CN" altLang="zh-CN" sz="2200" dirty="0">
                <a:latin typeface="+mn-ea"/>
              </a:rPr>
              <a:t>适合长途旅行和作为家庭用车。</a:t>
            </a:r>
          </a:p>
          <a:p>
            <a:pPr indent="576000" algn="just" eaLnBrk="0">
              <a:spcAft>
                <a:spcPts val="600"/>
              </a:spcAft>
            </a:pPr>
            <a:r>
              <a:rPr lang="zh-CN" altLang="en-US" sz="2200" dirty="0">
                <a:latin typeface="+mn-ea"/>
              </a:rPr>
              <a:t>（</a:t>
            </a:r>
            <a:r>
              <a:rPr lang="en-US" altLang="zh-CN" sz="2200" dirty="0">
                <a:latin typeface="+mn-ea"/>
              </a:rPr>
              <a:t>5</a:t>
            </a:r>
            <a:r>
              <a:rPr lang="zh-CN" altLang="en-US" sz="2200" dirty="0">
                <a:latin typeface="+mn-ea"/>
              </a:rPr>
              <a:t>）</a:t>
            </a:r>
            <a:r>
              <a:rPr lang="zh-CN" altLang="zh-CN" sz="2200" dirty="0">
                <a:latin typeface="+mn-ea"/>
              </a:rPr>
              <a:t>驾驶性能</a:t>
            </a:r>
            <a:r>
              <a:rPr lang="zh-CN" altLang="en-US" sz="2200" dirty="0">
                <a:latin typeface="+mn-ea"/>
              </a:rPr>
              <a:t>：</a:t>
            </a:r>
            <a:r>
              <a:rPr lang="en-US" altLang="zh-CN" sz="2200" dirty="0">
                <a:latin typeface="+mn-ea"/>
              </a:rPr>
              <a:t>SUV</a:t>
            </a:r>
            <a:r>
              <a:rPr lang="zh-CN" altLang="zh-CN" sz="2200" dirty="0">
                <a:latin typeface="+mn-ea"/>
              </a:rPr>
              <a:t>通常具有较强的动力和悬挂系统</a:t>
            </a:r>
            <a:r>
              <a:rPr lang="zh-CN" altLang="en-US" sz="2200" dirty="0">
                <a:latin typeface="+mn-ea"/>
              </a:rPr>
              <a:t>，</a:t>
            </a:r>
            <a:r>
              <a:rPr lang="zh-CN" altLang="zh-CN" sz="2200" dirty="0">
                <a:latin typeface="+mn-ea"/>
              </a:rPr>
              <a:t>能够提供较好的驾驶性能和舒适性。</a:t>
            </a:r>
          </a:p>
          <a:p>
            <a:pPr indent="576000" algn="just" eaLnBrk="0">
              <a:spcAft>
                <a:spcPts val="600"/>
              </a:spcAft>
            </a:pPr>
            <a:r>
              <a:rPr lang="zh-CN" altLang="en-US" sz="2200" dirty="0">
                <a:latin typeface="+mn-ea"/>
              </a:rPr>
              <a:t>（</a:t>
            </a:r>
            <a:r>
              <a:rPr lang="en-US" altLang="zh-CN" sz="2200" dirty="0">
                <a:latin typeface="+mn-ea"/>
              </a:rPr>
              <a:t>6</a:t>
            </a:r>
            <a:r>
              <a:rPr lang="zh-CN" altLang="en-US" sz="2200" dirty="0">
                <a:latin typeface="+mn-ea"/>
              </a:rPr>
              <a:t>）</a:t>
            </a:r>
            <a:r>
              <a:rPr lang="zh-CN" altLang="zh-CN" sz="2200" dirty="0">
                <a:latin typeface="+mn-ea"/>
              </a:rPr>
              <a:t>外观设计</a:t>
            </a:r>
            <a:r>
              <a:rPr lang="zh-CN" altLang="en-US" sz="2200" dirty="0">
                <a:latin typeface="+mn-ea"/>
              </a:rPr>
              <a:t>：</a:t>
            </a:r>
            <a:r>
              <a:rPr lang="en-US" altLang="zh-CN" sz="2200" dirty="0">
                <a:latin typeface="+mn-ea"/>
              </a:rPr>
              <a:t>SUV</a:t>
            </a:r>
            <a:r>
              <a:rPr lang="zh-CN" altLang="zh-CN" sz="2200" dirty="0">
                <a:latin typeface="+mn-ea"/>
              </a:rPr>
              <a:t>的外观设计比较硬朗</a:t>
            </a:r>
            <a:r>
              <a:rPr lang="zh-CN" altLang="en-US" sz="2200" dirty="0">
                <a:latin typeface="+mn-ea"/>
              </a:rPr>
              <a:t>，</a:t>
            </a:r>
            <a:r>
              <a:rPr lang="zh-CN" altLang="zh-CN" sz="2200" dirty="0">
                <a:latin typeface="+mn-ea"/>
              </a:rPr>
              <a:t>具有较强的越野感和运动感。</a:t>
            </a:r>
          </a:p>
          <a:p>
            <a:pPr indent="576000" algn="just">
              <a:spcAft>
                <a:spcPts val="600"/>
              </a:spcAft>
            </a:pPr>
            <a:r>
              <a:rPr lang="zh-CN" altLang="zh-CN" sz="2200" dirty="0">
                <a:latin typeface="+mn-ea"/>
              </a:rPr>
              <a:t>总之</a:t>
            </a:r>
            <a:r>
              <a:rPr lang="zh-CN" altLang="en-US" sz="2200" dirty="0">
                <a:latin typeface="+mn-ea"/>
              </a:rPr>
              <a:t>，</a:t>
            </a:r>
            <a:r>
              <a:rPr lang="en-US" altLang="zh-CN" sz="2200" dirty="0">
                <a:latin typeface="+mn-ea"/>
              </a:rPr>
              <a:t>SUV</a:t>
            </a:r>
            <a:r>
              <a:rPr lang="zh-CN" altLang="zh-CN" sz="2200" dirty="0">
                <a:latin typeface="+mn-ea"/>
              </a:rPr>
              <a:t>具有较高的间隙和车身高度</a:t>
            </a:r>
            <a:r>
              <a:rPr lang="zh-CN" altLang="en-US" sz="2200" dirty="0">
                <a:latin typeface="+mn-ea"/>
              </a:rPr>
              <a:t>，</a:t>
            </a:r>
            <a:r>
              <a:rPr lang="zh-CN" altLang="zh-CN" sz="2200" dirty="0">
                <a:latin typeface="+mn-ea"/>
              </a:rPr>
              <a:t>配备四驱系统</a:t>
            </a:r>
            <a:r>
              <a:rPr lang="zh-CN" altLang="en-US" sz="2200" dirty="0">
                <a:latin typeface="+mn-ea"/>
              </a:rPr>
              <a:t>，</a:t>
            </a:r>
            <a:r>
              <a:rPr lang="zh-CN" altLang="zh-CN" sz="2200" dirty="0">
                <a:latin typeface="+mn-ea"/>
              </a:rPr>
              <a:t>具有较大的载人空间和载物空间</a:t>
            </a:r>
            <a:r>
              <a:rPr lang="zh-CN" altLang="en-US" sz="2200" dirty="0">
                <a:latin typeface="+mn-ea"/>
              </a:rPr>
              <a:t>，</a:t>
            </a:r>
            <a:r>
              <a:rPr lang="zh-CN" altLang="zh-CN" sz="2200" dirty="0">
                <a:latin typeface="+mn-ea"/>
              </a:rPr>
              <a:t>驾驶性能较好</a:t>
            </a:r>
            <a:r>
              <a:rPr lang="zh-CN" altLang="en-US" sz="2200" dirty="0">
                <a:latin typeface="+mn-ea"/>
              </a:rPr>
              <a:t>，</a:t>
            </a:r>
            <a:r>
              <a:rPr lang="zh-CN" altLang="zh-CN" sz="2200" dirty="0">
                <a:latin typeface="+mn-ea"/>
              </a:rPr>
              <a:t>外观设计硬朗</a:t>
            </a:r>
            <a:r>
              <a:rPr lang="zh-CN" altLang="en-US" sz="2200" dirty="0">
                <a:latin typeface="+mn-ea"/>
              </a:rPr>
              <a:t>，</a:t>
            </a:r>
            <a:r>
              <a:rPr lang="zh-CN" altLang="zh-CN" sz="2200" dirty="0">
                <a:latin typeface="+mn-ea"/>
              </a:rPr>
              <a:t>适合越野和户外活动及作为家庭和商务用车。</a:t>
            </a:r>
            <a:endParaRPr lang="zh-CN" altLang="en-US" sz="2200" dirty="0">
              <a:latin typeface="+mn-ea"/>
            </a:endParaRPr>
          </a:p>
        </p:txBody>
      </p:sp>
    </p:spTree>
    <p:extLst>
      <p:ext uri="{BB962C8B-B14F-4D97-AF65-F5344CB8AC3E}">
        <p14:creationId xmlns:p14="http://schemas.microsoft.com/office/powerpoint/2010/main" val="16652978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CEF042D2-94F5-B214-C609-263B79BD8BDF}"/>
              </a:ext>
            </a:extLst>
          </p:cNvPr>
          <p:cNvSpPr txBox="1"/>
          <p:nvPr/>
        </p:nvSpPr>
        <p:spPr>
          <a:xfrm>
            <a:off x="840000" y="1497702"/>
            <a:ext cx="10512000" cy="3862596"/>
          </a:xfrm>
          <a:prstGeom prst="rect">
            <a:avLst/>
          </a:prstGeom>
          <a:noFill/>
        </p:spPr>
        <p:txBody>
          <a:bodyPr wrap="square" rtlCol="0">
            <a:spAutoFit/>
          </a:bodyPr>
          <a:lstStyle/>
          <a:p>
            <a:pPr indent="576000" algn="just" eaLnBrk="0">
              <a:spcAft>
                <a:spcPts val="600"/>
              </a:spcAft>
            </a:pPr>
            <a:r>
              <a:rPr lang="en-US" altLang="zh-CN" sz="2400" b="1" dirty="0">
                <a:latin typeface="+mn-ea"/>
              </a:rPr>
              <a:t>4.</a:t>
            </a:r>
            <a:r>
              <a:rPr lang="zh-CN" altLang="zh-CN" sz="2400" b="1" dirty="0">
                <a:latin typeface="+mn-ea"/>
              </a:rPr>
              <a:t>客车</a:t>
            </a:r>
          </a:p>
          <a:p>
            <a:pPr indent="576000" algn="just" eaLnBrk="0">
              <a:spcAft>
                <a:spcPts val="600"/>
              </a:spcAft>
            </a:pPr>
            <a:r>
              <a:rPr lang="zh-CN" altLang="zh-CN" sz="2400" dirty="0">
                <a:latin typeface="+mn-ea"/>
              </a:rPr>
              <a:t>客车是一种专用于运输乘客的车辆</a:t>
            </a:r>
            <a:r>
              <a:rPr lang="zh-CN" altLang="en-US" sz="2400" dirty="0">
                <a:latin typeface="+mn-ea"/>
              </a:rPr>
              <a:t>，</a:t>
            </a:r>
            <a:r>
              <a:rPr lang="zh-CN" altLang="zh-CN" sz="2400" dirty="0">
                <a:latin typeface="+mn-ea"/>
              </a:rPr>
              <a:t>通常具有以下特点</a:t>
            </a:r>
            <a:r>
              <a:rPr lang="zh-CN" altLang="en-US" sz="2400" dirty="0">
                <a:latin typeface="+mn-ea"/>
              </a:rPr>
              <a:t>：</a:t>
            </a:r>
            <a:r>
              <a:rPr lang="zh-CN" altLang="zh-CN" sz="2400" dirty="0">
                <a:latin typeface="+mn-ea"/>
              </a:rPr>
              <a:t>车身尺寸较大</a:t>
            </a:r>
            <a:r>
              <a:rPr lang="zh-CN" altLang="en-US" sz="2400" dirty="0">
                <a:latin typeface="+mn-ea"/>
              </a:rPr>
              <a:t>，</a:t>
            </a:r>
            <a:r>
              <a:rPr lang="zh-CN" altLang="zh-CN" sz="2400" dirty="0">
                <a:latin typeface="+mn-ea"/>
              </a:rPr>
              <a:t>通常有多个座位</a:t>
            </a:r>
            <a:r>
              <a:rPr lang="zh-CN" altLang="en-US" sz="2400" dirty="0">
                <a:latin typeface="+mn-ea"/>
              </a:rPr>
              <a:t>，</a:t>
            </a:r>
            <a:r>
              <a:rPr lang="zh-CN" altLang="zh-CN" sz="2400" dirty="0">
                <a:latin typeface="+mn-ea"/>
              </a:rPr>
              <a:t>可容纳</a:t>
            </a:r>
            <a:r>
              <a:rPr lang="en-US" altLang="zh-CN" sz="2400" dirty="0">
                <a:latin typeface="+mn-ea"/>
              </a:rPr>
              <a:t>10</a:t>
            </a:r>
            <a:r>
              <a:rPr lang="zh-CN" altLang="zh-CN" sz="2400" dirty="0">
                <a:latin typeface="+mn-ea"/>
              </a:rPr>
              <a:t>人以上</a:t>
            </a:r>
            <a:r>
              <a:rPr lang="zh-CN" altLang="en-US" sz="2400" dirty="0">
                <a:latin typeface="+mn-ea"/>
              </a:rPr>
              <a:t>，</a:t>
            </a:r>
            <a:r>
              <a:rPr lang="zh-CN" altLang="zh-CN" sz="2400" dirty="0">
                <a:latin typeface="+mn-ea"/>
              </a:rPr>
              <a:t>适合大规模的人员运输</a:t>
            </a:r>
            <a:r>
              <a:rPr lang="zh-CN" altLang="en-US" sz="2400" dirty="0">
                <a:latin typeface="+mn-ea"/>
              </a:rPr>
              <a:t>；</a:t>
            </a:r>
            <a:r>
              <a:rPr lang="zh-CN" altLang="zh-CN" sz="2400" dirty="0">
                <a:latin typeface="+mn-ea"/>
              </a:rPr>
              <a:t>车身设计简洁</a:t>
            </a:r>
            <a:r>
              <a:rPr lang="zh-CN" altLang="en-US" sz="2400" dirty="0">
                <a:latin typeface="+mn-ea"/>
              </a:rPr>
              <a:t>，</a:t>
            </a:r>
            <a:r>
              <a:rPr lang="zh-CN" altLang="zh-CN" sz="2400" dirty="0">
                <a:latin typeface="+mn-ea"/>
              </a:rPr>
              <a:t>注重实用性和经济性</a:t>
            </a:r>
            <a:r>
              <a:rPr lang="zh-CN" altLang="en-US" sz="2400" dirty="0">
                <a:latin typeface="+mn-ea"/>
              </a:rPr>
              <a:t>，</a:t>
            </a:r>
            <a:r>
              <a:rPr lang="zh-CN" altLang="zh-CN" sz="2400" dirty="0">
                <a:latin typeface="+mn-ea"/>
              </a:rPr>
              <a:t>适合追求实用性和经济性的消费者</a:t>
            </a:r>
            <a:r>
              <a:rPr lang="zh-CN" altLang="en-US" sz="2400" dirty="0">
                <a:latin typeface="+mn-ea"/>
              </a:rPr>
              <a:t>；</a:t>
            </a:r>
            <a:r>
              <a:rPr lang="zh-CN" altLang="zh-CN" sz="2400" dirty="0">
                <a:latin typeface="+mn-ea"/>
              </a:rPr>
              <a:t>驾驶性能较好</a:t>
            </a:r>
            <a:r>
              <a:rPr lang="zh-CN" altLang="en-US" sz="2400" dirty="0">
                <a:latin typeface="+mn-ea"/>
              </a:rPr>
              <a:t>，</a:t>
            </a:r>
            <a:r>
              <a:rPr lang="zh-CN" altLang="zh-CN" sz="2400" dirty="0">
                <a:latin typeface="+mn-ea"/>
              </a:rPr>
              <a:t>通常配备较强的动力系统和悬挂系统</a:t>
            </a:r>
            <a:r>
              <a:rPr lang="zh-CN" altLang="en-US" sz="2400" dirty="0">
                <a:latin typeface="+mn-ea"/>
              </a:rPr>
              <a:t>，</a:t>
            </a:r>
            <a:r>
              <a:rPr lang="zh-CN" altLang="zh-CN" sz="2400" dirty="0">
                <a:latin typeface="+mn-ea"/>
              </a:rPr>
              <a:t>提供较舒适的驾驶体验</a:t>
            </a:r>
            <a:r>
              <a:rPr lang="zh-CN" altLang="en-US" sz="2400" dirty="0">
                <a:latin typeface="+mn-ea"/>
              </a:rPr>
              <a:t>；</a:t>
            </a:r>
            <a:r>
              <a:rPr lang="zh-CN" altLang="zh-CN" sz="2400" dirty="0">
                <a:latin typeface="+mn-ea"/>
              </a:rPr>
              <a:t>舒适性较高</a:t>
            </a:r>
            <a:r>
              <a:rPr lang="zh-CN" altLang="en-US" sz="2400" dirty="0">
                <a:latin typeface="+mn-ea"/>
              </a:rPr>
              <a:t>，</a:t>
            </a:r>
            <a:r>
              <a:rPr lang="zh-CN" altLang="zh-CN" sz="2400" dirty="0">
                <a:latin typeface="+mn-ea"/>
              </a:rPr>
              <a:t>通常具有较好的座椅和悬挂系统</a:t>
            </a:r>
            <a:r>
              <a:rPr lang="zh-CN" altLang="en-US" sz="2400" dirty="0">
                <a:latin typeface="+mn-ea"/>
              </a:rPr>
              <a:t>，</a:t>
            </a:r>
            <a:r>
              <a:rPr lang="zh-CN" altLang="zh-CN" sz="2400" dirty="0">
                <a:latin typeface="+mn-ea"/>
              </a:rPr>
              <a:t>能够提供较为舒适的乘坐体验</a:t>
            </a:r>
            <a:r>
              <a:rPr lang="zh-CN" altLang="en-US" sz="2400" dirty="0">
                <a:latin typeface="+mn-ea"/>
              </a:rPr>
              <a:t>；</a:t>
            </a:r>
            <a:r>
              <a:rPr lang="zh-CN" altLang="zh-CN" sz="2400" dirty="0">
                <a:latin typeface="+mn-ea"/>
              </a:rPr>
              <a:t>安全性高</a:t>
            </a:r>
            <a:r>
              <a:rPr lang="zh-CN" altLang="en-US" sz="2400" dirty="0">
                <a:latin typeface="+mn-ea"/>
              </a:rPr>
              <a:t>，</a:t>
            </a:r>
            <a:r>
              <a:rPr lang="zh-CN" altLang="zh-CN" sz="2400" dirty="0">
                <a:latin typeface="+mn-ea"/>
              </a:rPr>
              <a:t>通常配备多种安全装置</a:t>
            </a:r>
            <a:r>
              <a:rPr lang="zh-CN" altLang="en-US" sz="2400" dirty="0">
                <a:latin typeface="+mn-ea"/>
              </a:rPr>
              <a:t>，</a:t>
            </a:r>
            <a:r>
              <a:rPr lang="zh-CN" altLang="zh-CN" sz="2400" dirty="0">
                <a:latin typeface="+mn-ea"/>
              </a:rPr>
              <a:t>如安全气囊、</a:t>
            </a:r>
            <a:r>
              <a:rPr lang="en-US" altLang="zh-CN" sz="2400" dirty="0">
                <a:latin typeface="+mn-ea"/>
              </a:rPr>
              <a:t>ABS</a:t>
            </a:r>
            <a:r>
              <a:rPr lang="zh-CN" altLang="zh-CN" sz="2400" dirty="0">
                <a:latin typeface="+mn-ea"/>
              </a:rPr>
              <a:t>等</a:t>
            </a:r>
            <a:r>
              <a:rPr lang="zh-CN" altLang="en-US" sz="2400" dirty="0">
                <a:latin typeface="+mn-ea"/>
              </a:rPr>
              <a:t>，</a:t>
            </a:r>
            <a:r>
              <a:rPr lang="zh-CN" altLang="zh-CN" sz="2400" dirty="0">
                <a:latin typeface="+mn-ea"/>
              </a:rPr>
              <a:t>能够提供较好的安全保障</a:t>
            </a:r>
            <a:r>
              <a:rPr lang="zh-CN" altLang="en-US" sz="2400" dirty="0">
                <a:latin typeface="+mn-ea"/>
              </a:rPr>
              <a:t>；</a:t>
            </a:r>
            <a:r>
              <a:rPr lang="zh-CN" altLang="zh-CN" sz="2400" dirty="0">
                <a:latin typeface="+mn-ea"/>
              </a:rPr>
              <a:t>载物能力较强</a:t>
            </a:r>
            <a:r>
              <a:rPr lang="zh-CN" altLang="en-US" sz="2400" dirty="0">
                <a:latin typeface="+mn-ea"/>
              </a:rPr>
              <a:t>，</a:t>
            </a:r>
            <a:r>
              <a:rPr lang="zh-CN" altLang="zh-CN" sz="2400" dirty="0">
                <a:latin typeface="+mn-ea"/>
              </a:rPr>
              <a:t>通常具有较大的行李箱空间</a:t>
            </a:r>
            <a:r>
              <a:rPr lang="zh-CN" altLang="en-US" sz="2400" dirty="0">
                <a:latin typeface="+mn-ea"/>
              </a:rPr>
              <a:t>，</a:t>
            </a:r>
            <a:r>
              <a:rPr lang="zh-CN" altLang="zh-CN" sz="2400" dirty="0">
                <a:latin typeface="+mn-ea"/>
              </a:rPr>
              <a:t>能够容纳更多的物品。总之</a:t>
            </a:r>
            <a:r>
              <a:rPr lang="zh-CN" altLang="en-US" sz="2400" dirty="0">
                <a:latin typeface="+mn-ea"/>
              </a:rPr>
              <a:t>，</a:t>
            </a:r>
            <a:r>
              <a:rPr lang="zh-CN" altLang="zh-CN" sz="2400" dirty="0">
                <a:latin typeface="+mn-ea"/>
              </a:rPr>
              <a:t>客车具有较大的载人空间和载物空间</a:t>
            </a:r>
            <a:r>
              <a:rPr lang="zh-CN" altLang="en-US" sz="2400" dirty="0">
                <a:latin typeface="+mn-ea"/>
              </a:rPr>
              <a:t>，</a:t>
            </a:r>
            <a:r>
              <a:rPr lang="zh-CN" altLang="zh-CN" sz="2400" dirty="0">
                <a:latin typeface="+mn-ea"/>
              </a:rPr>
              <a:t>适合大规模的人员运输</a:t>
            </a:r>
            <a:r>
              <a:rPr lang="zh-CN" altLang="en-US" sz="2400" dirty="0">
                <a:latin typeface="+mn-ea"/>
              </a:rPr>
              <a:t>，</a:t>
            </a:r>
            <a:r>
              <a:rPr lang="zh-CN" altLang="zh-CN" sz="2400" dirty="0">
                <a:latin typeface="+mn-ea"/>
              </a:rPr>
              <a:t>注重实用性和经济性</a:t>
            </a:r>
            <a:r>
              <a:rPr lang="zh-CN" altLang="en-US" sz="2400" dirty="0">
                <a:latin typeface="+mn-ea"/>
              </a:rPr>
              <a:t>，</a:t>
            </a:r>
            <a:r>
              <a:rPr lang="zh-CN" altLang="zh-CN" sz="2400" dirty="0">
                <a:latin typeface="+mn-ea"/>
              </a:rPr>
              <a:t>驾驶性能和安全性能较好</a:t>
            </a:r>
            <a:r>
              <a:rPr lang="zh-CN" altLang="en-US" sz="2400" dirty="0">
                <a:latin typeface="+mn-ea"/>
              </a:rPr>
              <a:t>，</a:t>
            </a:r>
            <a:r>
              <a:rPr lang="zh-CN" altLang="zh-CN" sz="2400" dirty="0">
                <a:latin typeface="+mn-ea"/>
              </a:rPr>
              <a:t>舒适性较高。</a:t>
            </a:r>
          </a:p>
        </p:txBody>
      </p:sp>
    </p:spTree>
    <p:extLst>
      <p:ext uri="{BB962C8B-B14F-4D97-AF65-F5344CB8AC3E}">
        <p14:creationId xmlns:p14="http://schemas.microsoft.com/office/powerpoint/2010/main" val="14812062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BF385A8-7238-DD27-A288-2E52AE5288B0}"/>
              </a:ext>
            </a:extLst>
          </p:cNvPr>
          <p:cNvSpPr txBox="1"/>
          <p:nvPr/>
        </p:nvSpPr>
        <p:spPr>
          <a:xfrm>
            <a:off x="626633" y="515565"/>
            <a:ext cx="10512000" cy="3477875"/>
          </a:xfrm>
          <a:prstGeom prst="rect">
            <a:avLst/>
          </a:prstGeom>
          <a:noFill/>
        </p:spPr>
        <p:txBody>
          <a:bodyPr wrap="square" rtlCol="0">
            <a:spAutoFit/>
          </a:bodyPr>
          <a:lstStyle/>
          <a:p>
            <a:pPr indent="576000" algn="just" eaLnBrk="0">
              <a:spcAft>
                <a:spcPts val="600"/>
              </a:spcAft>
            </a:pPr>
            <a:r>
              <a:rPr lang="zh-CN" altLang="zh-CN" sz="2400" b="1" dirty="0">
                <a:latin typeface="+mn-ea"/>
              </a:rPr>
              <a:t>三、汽车车架</a:t>
            </a:r>
          </a:p>
          <a:p>
            <a:pPr indent="576000" algn="just" eaLnBrk="0">
              <a:spcAft>
                <a:spcPts val="600"/>
              </a:spcAft>
            </a:pPr>
            <a:r>
              <a:rPr lang="zh-CN" altLang="zh-CN" sz="2200" dirty="0">
                <a:latin typeface="+mn-ea"/>
              </a:rPr>
              <a:t>汽车车架的主要功能是支承连接汽车的各零部件</a:t>
            </a:r>
            <a:r>
              <a:rPr lang="zh-CN" altLang="en-US" sz="2200" dirty="0">
                <a:latin typeface="+mn-ea"/>
              </a:rPr>
              <a:t>；</a:t>
            </a:r>
            <a:r>
              <a:rPr lang="zh-CN" altLang="zh-CN" sz="2200" dirty="0">
                <a:latin typeface="+mn-ea"/>
              </a:rPr>
              <a:t>承受来自车内外的各种载荷。汽车车架的类型主要有边梁式车架、中梁式车架</a:t>
            </a:r>
            <a:r>
              <a:rPr lang="zh-CN" altLang="en-US" sz="2200" dirty="0">
                <a:latin typeface="+mn-ea"/>
              </a:rPr>
              <a:t>（</a:t>
            </a:r>
            <a:r>
              <a:rPr lang="zh-CN" altLang="zh-CN" sz="2200" dirty="0">
                <a:latin typeface="+mn-ea"/>
              </a:rPr>
              <a:t>也称脊骨式车架</a:t>
            </a:r>
            <a:r>
              <a:rPr lang="zh-CN" altLang="en-US" sz="2200" dirty="0">
                <a:latin typeface="+mn-ea"/>
              </a:rPr>
              <a:t>）</a:t>
            </a:r>
            <a:r>
              <a:rPr lang="zh-CN" altLang="zh-CN" sz="2200" dirty="0">
                <a:latin typeface="+mn-ea"/>
              </a:rPr>
              <a:t>和综合式车架三种。仅从纵梁形状和结构特点分类</a:t>
            </a:r>
            <a:r>
              <a:rPr lang="zh-CN" altLang="en-US" sz="2200" dirty="0">
                <a:latin typeface="+mn-ea"/>
              </a:rPr>
              <a:t>，</a:t>
            </a:r>
            <a:r>
              <a:rPr lang="zh-CN" altLang="zh-CN" sz="2200" dirty="0">
                <a:latin typeface="+mn-ea"/>
              </a:rPr>
              <a:t>汽车车架又可分为周边式车架、</a:t>
            </a:r>
            <a:r>
              <a:rPr lang="en-US" altLang="zh-CN" sz="2200" dirty="0">
                <a:latin typeface="+mn-ea"/>
              </a:rPr>
              <a:t>X</a:t>
            </a:r>
            <a:r>
              <a:rPr lang="zh-CN" altLang="zh-CN" sz="2200" dirty="0">
                <a:latin typeface="+mn-ea"/>
              </a:rPr>
              <a:t>形车架和梯形车架。</a:t>
            </a:r>
          </a:p>
          <a:p>
            <a:pPr indent="576000" algn="just" eaLnBrk="0">
              <a:spcAft>
                <a:spcPts val="600"/>
              </a:spcAft>
            </a:pPr>
            <a:r>
              <a:rPr lang="en-US" altLang="zh-CN" sz="2200" b="1" dirty="0">
                <a:latin typeface="+mn-ea"/>
              </a:rPr>
              <a:t>1.</a:t>
            </a:r>
            <a:r>
              <a:rPr lang="zh-CN" altLang="zh-CN" sz="2200" b="1" dirty="0">
                <a:latin typeface="+mn-ea"/>
              </a:rPr>
              <a:t>边梁式车架</a:t>
            </a:r>
          </a:p>
          <a:p>
            <a:pPr indent="576000" algn="just" eaLnBrk="0">
              <a:spcAft>
                <a:spcPts val="600"/>
              </a:spcAft>
            </a:pPr>
            <a:r>
              <a:rPr lang="zh-CN" altLang="zh-CN" sz="2200" dirty="0">
                <a:latin typeface="+mn-ea"/>
              </a:rPr>
              <a:t>边梁式车架由两根位于两边的纵梁和若干根横梁组成</a:t>
            </a:r>
            <a:r>
              <a:rPr lang="zh-CN" altLang="en-US" sz="2200" dirty="0">
                <a:latin typeface="+mn-ea"/>
              </a:rPr>
              <a:t>，</a:t>
            </a:r>
            <a:r>
              <a:rPr lang="zh-CN" altLang="zh-CN" sz="2200" dirty="0">
                <a:latin typeface="+mn-ea"/>
              </a:rPr>
              <a:t>用铆接法或焊接法将纵梁与横梁连接成坚固的刚性构架</a:t>
            </a:r>
            <a:r>
              <a:rPr lang="zh-CN" altLang="en-US" sz="2200" dirty="0">
                <a:latin typeface="+mn-ea"/>
              </a:rPr>
              <a:t>，</a:t>
            </a:r>
            <a:r>
              <a:rPr lang="zh-CN" altLang="zh-CN" sz="2200" dirty="0">
                <a:latin typeface="+mn-ea"/>
              </a:rPr>
              <a:t>如图</a:t>
            </a:r>
            <a:r>
              <a:rPr lang="en-US" altLang="zh-CN" sz="2200" dirty="0">
                <a:latin typeface="+mn-ea"/>
              </a:rPr>
              <a:t>1-1-9</a:t>
            </a:r>
            <a:r>
              <a:rPr lang="zh-CN" altLang="zh-CN" sz="2200" dirty="0">
                <a:latin typeface="+mn-ea"/>
              </a:rPr>
              <a:t>所示。</a:t>
            </a:r>
            <a:endParaRPr lang="en-US" altLang="zh-CN" sz="2200" dirty="0">
              <a:latin typeface="+mn-ea"/>
            </a:endParaRPr>
          </a:p>
          <a:p>
            <a:pPr indent="576000" algn="just" eaLnBrk="0">
              <a:spcAft>
                <a:spcPts val="600"/>
              </a:spcAft>
            </a:pPr>
            <a:r>
              <a:rPr lang="zh-CN" altLang="zh-CN" sz="2200" dirty="0">
                <a:latin typeface="+mn-ea"/>
              </a:rPr>
              <a:t>车架纵梁剖面形状如图</a:t>
            </a:r>
            <a:r>
              <a:rPr lang="en-US" altLang="zh-CN" sz="2200" dirty="0">
                <a:latin typeface="+mn-ea"/>
              </a:rPr>
              <a:t>1-1-10</a:t>
            </a:r>
            <a:r>
              <a:rPr lang="zh-CN" altLang="zh-CN" sz="2200" dirty="0">
                <a:latin typeface="+mn-ea"/>
              </a:rPr>
              <a:t>所示。不同形状结构的梁受力特点不同。</a:t>
            </a:r>
          </a:p>
        </p:txBody>
      </p:sp>
      <p:pic>
        <p:nvPicPr>
          <p:cNvPr id="5" name="图片 4">
            <a:extLst>
              <a:ext uri="{FF2B5EF4-FFF2-40B4-BE49-F238E27FC236}">
                <a16:creationId xmlns:a16="http://schemas.microsoft.com/office/drawing/2014/main" id="{70FD7AEC-E289-4CC1-7DCA-A6025FF55B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2673" y="3993440"/>
            <a:ext cx="2643999" cy="2506767"/>
          </a:xfrm>
          <a:prstGeom prst="rect">
            <a:avLst/>
          </a:prstGeom>
        </p:spPr>
      </p:pic>
      <p:pic>
        <p:nvPicPr>
          <p:cNvPr id="7" name="图片 6">
            <a:extLst>
              <a:ext uri="{FF2B5EF4-FFF2-40B4-BE49-F238E27FC236}">
                <a16:creationId xmlns:a16="http://schemas.microsoft.com/office/drawing/2014/main" id="{6CAC8190-6DB1-A3B1-4E6C-6CE2CEFBAA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4348043"/>
            <a:ext cx="5429362" cy="1797559"/>
          </a:xfrm>
          <a:prstGeom prst="rect">
            <a:avLst/>
          </a:prstGeom>
        </p:spPr>
      </p:pic>
    </p:spTree>
    <p:extLst>
      <p:ext uri="{BB962C8B-B14F-4D97-AF65-F5344CB8AC3E}">
        <p14:creationId xmlns:p14="http://schemas.microsoft.com/office/powerpoint/2010/main" val="1005458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A17BFD6-221F-EC61-4853-48689DE41F3F}"/>
              </a:ext>
            </a:extLst>
          </p:cNvPr>
          <p:cNvSpPr txBox="1"/>
          <p:nvPr/>
        </p:nvSpPr>
        <p:spPr>
          <a:xfrm>
            <a:off x="839999" y="962246"/>
            <a:ext cx="10512000" cy="1277273"/>
          </a:xfrm>
          <a:prstGeom prst="rect">
            <a:avLst/>
          </a:prstGeom>
          <a:noFill/>
        </p:spPr>
        <p:txBody>
          <a:bodyPr wrap="square" rtlCol="0">
            <a:spAutoFit/>
          </a:bodyPr>
          <a:lstStyle/>
          <a:p>
            <a:pPr indent="576000" algn="just" eaLnBrk="0">
              <a:spcAft>
                <a:spcPts val="600"/>
              </a:spcAft>
            </a:pPr>
            <a:r>
              <a:rPr lang="en-US" altLang="zh-CN" sz="2400" b="1" dirty="0">
                <a:latin typeface="+mn-ea"/>
              </a:rPr>
              <a:t>2.</a:t>
            </a:r>
            <a:r>
              <a:rPr lang="zh-CN" altLang="zh-CN" sz="2400" b="1" dirty="0">
                <a:latin typeface="+mn-ea"/>
              </a:rPr>
              <a:t>中梁式车架</a:t>
            </a:r>
          </a:p>
          <a:p>
            <a:pPr indent="576000" algn="just" eaLnBrk="0">
              <a:spcAft>
                <a:spcPts val="600"/>
              </a:spcAft>
            </a:pPr>
            <a:r>
              <a:rPr lang="zh-CN" altLang="zh-CN" sz="2400" dirty="0">
                <a:latin typeface="+mn-ea"/>
              </a:rPr>
              <a:t>中梁式车架只有一根位于中央贯穿前后的纵梁</a:t>
            </a:r>
            <a:r>
              <a:rPr lang="zh-CN" altLang="en-US" sz="2400" dirty="0">
                <a:latin typeface="+mn-ea"/>
              </a:rPr>
              <a:t>，</a:t>
            </a:r>
            <a:r>
              <a:rPr lang="zh-CN" altLang="zh-CN" sz="2400" dirty="0">
                <a:latin typeface="+mn-ea"/>
              </a:rPr>
              <a:t>因此也称为脊骨式车架。越野车很多都采用这种车架</a:t>
            </a:r>
            <a:r>
              <a:rPr lang="zh-CN" altLang="en-US" sz="2400" dirty="0">
                <a:latin typeface="+mn-ea"/>
              </a:rPr>
              <a:t>，</a:t>
            </a:r>
            <a:r>
              <a:rPr lang="zh-CN" altLang="zh-CN" sz="2400" dirty="0">
                <a:latin typeface="+mn-ea"/>
              </a:rPr>
              <a:t>如图</a:t>
            </a:r>
            <a:r>
              <a:rPr lang="en-US" altLang="zh-CN" sz="2400" dirty="0">
                <a:latin typeface="+mn-ea"/>
              </a:rPr>
              <a:t>1-1-11</a:t>
            </a:r>
            <a:r>
              <a:rPr lang="zh-CN" altLang="zh-CN" sz="2400" dirty="0">
                <a:latin typeface="+mn-ea"/>
              </a:rPr>
              <a:t>所示。</a:t>
            </a:r>
          </a:p>
        </p:txBody>
      </p:sp>
      <p:pic>
        <p:nvPicPr>
          <p:cNvPr id="5" name="图片 4">
            <a:extLst>
              <a:ext uri="{FF2B5EF4-FFF2-40B4-BE49-F238E27FC236}">
                <a16:creationId xmlns:a16="http://schemas.microsoft.com/office/drawing/2014/main" id="{FF4847D8-6A2B-3EB1-52C7-5B057BE334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9431" y="2437329"/>
            <a:ext cx="4393135" cy="3458425"/>
          </a:xfrm>
          <a:prstGeom prst="rect">
            <a:avLst/>
          </a:prstGeom>
        </p:spPr>
      </p:pic>
    </p:spTree>
    <p:extLst>
      <p:ext uri="{BB962C8B-B14F-4D97-AF65-F5344CB8AC3E}">
        <p14:creationId xmlns:p14="http://schemas.microsoft.com/office/powerpoint/2010/main" val="2622048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2FB246E1-CD25-F465-B0B2-04840C4E2B21}"/>
              </a:ext>
            </a:extLst>
          </p:cNvPr>
          <p:cNvSpPr txBox="1"/>
          <p:nvPr/>
        </p:nvSpPr>
        <p:spPr>
          <a:xfrm>
            <a:off x="840000" y="458958"/>
            <a:ext cx="10512000" cy="5786199"/>
          </a:xfrm>
          <a:prstGeom prst="rect">
            <a:avLst/>
          </a:prstGeom>
          <a:noFill/>
        </p:spPr>
        <p:txBody>
          <a:bodyPr wrap="square" rtlCol="0">
            <a:spAutoFit/>
          </a:bodyPr>
          <a:lstStyle/>
          <a:p>
            <a:pPr indent="576000" algn="just" eaLnBrk="0">
              <a:spcAft>
                <a:spcPts val="600"/>
              </a:spcAft>
            </a:pPr>
            <a:r>
              <a:rPr lang="en-US" altLang="zh-CN" sz="2400" b="1" dirty="0">
                <a:latin typeface="+mn-ea"/>
              </a:rPr>
              <a:t>3.</a:t>
            </a:r>
            <a:r>
              <a:rPr lang="zh-CN" altLang="zh-CN" sz="2400" b="1" dirty="0">
                <a:latin typeface="+mn-ea"/>
              </a:rPr>
              <a:t>综合式车架</a:t>
            </a:r>
          </a:p>
          <a:p>
            <a:pPr indent="576000" algn="just" eaLnBrk="0">
              <a:spcAft>
                <a:spcPts val="600"/>
              </a:spcAft>
            </a:pPr>
            <a:r>
              <a:rPr lang="zh-CN" altLang="zh-CN" sz="2400" dirty="0">
                <a:latin typeface="+mn-ea"/>
              </a:rPr>
              <a:t>车架前部是边梁式</a:t>
            </a:r>
            <a:r>
              <a:rPr lang="zh-CN" altLang="en-US" sz="2400" dirty="0">
                <a:latin typeface="+mn-ea"/>
              </a:rPr>
              <a:t>，</a:t>
            </a:r>
            <a:r>
              <a:rPr lang="zh-CN" altLang="zh-CN" sz="2400" dirty="0">
                <a:latin typeface="+mn-ea"/>
              </a:rPr>
              <a:t>而后部是中梁式</a:t>
            </a:r>
            <a:r>
              <a:rPr lang="zh-CN" altLang="en-US" sz="2400" dirty="0">
                <a:latin typeface="+mn-ea"/>
              </a:rPr>
              <a:t>，</a:t>
            </a:r>
            <a:r>
              <a:rPr lang="zh-CN" altLang="zh-CN" sz="2400" dirty="0">
                <a:latin typeface="+mn-ea"/>
              </a:rPr>
              <a:t>这种车架称为综合式车架</a:t>
            </a:r>
            <a:r>
              <a:rPr lang="zh-CN" altLang="en-US" sz="2400" dirty="0">
                <a:latin typeface="+mn-ea"/>
              </a:rPr>
              <a:t>（</a:t>
            </a:r>
            <a:r>
              <a:rPr lang="zh-CN" altLang="zh-CN" sz="2400" dirty="0">
                <a:latin typeface="+mn-ea"/>
              </a:rPr>
              <a:t>也称复合式车架</a:t>
            </a:r>
            <a:r>
              <a:rPr lang="zh-CN" altLang="en-US" sz="2400" dirty="0">
                <a:latin typeface="+mn-ea"/>
              </a:rPr>
              <a:t>）</a:t>
            </a:r>
            <a:r>
              <a:rPr lang="zh-CN" altLang="zh-CN" sz="2400" dirty="0">
                <a:latin typeface="+mn-ea"/>
              </a:rPr>
              <a:t>。它同时具有中梁式车架和边梁式车架的特点。竞赛汽车及特种汽车的桁架式车架由钢管组合焊接而成</a:t>
            </a:r>
            <a:r>
              <a:rPr lang="zh-CN" altLang="en-US" sz="2400" dirty="0">
                <a:latin typeface="+mn-ea"/>
              </a:rPr>
              <a:t>，</a:t>
            </a:r>
            <a:r>
              <a:rPr lang="zh-CN" altLang="zh-CN" sz="2400" dirty="0">
                <a:latin typeface="+mn-ea"/>
              </a:rPr>
              <a:t>这种车架兼有车架和车身的作用。平台式车架是一种将底板从车身中分出来</a:t>
            </a:r>
            <a:r>
              <a:rPr lang="zh-CN" altLang="en-US" sz="2400" dirty="0">
                <a:latin typeface="+mn-ea"/>
              </a:rPr>
              <a:t>，</a:t>
            </a:r>
            <a:r>
              <a:rPr lang="zh-CN" altLang="zh-CN" sz="2400" dirty="0">
                <a:latin typeface="+mn-ea"/>
              </a:rPr>
              <a:t>而与车架组成一个整体的结构</a:t>
            </a:r>
            <a:r>
              <a:rPr lang="zh-CN" altLang="en-US" sz="2400" dirty="0">
                <a:latin typeface="+mn-ea"/>
              </a:rPr>
              <a:t>，</a:t>
            </a:r>
            <a:r>
              <a:rPr lang="zh-CN" altLang="zh-CN" sz="2400" dirty="0">
                <a:latin typeface="+mn-ea"/>
              </a:rPr>
              <a:t>车身通过螺栓与车架相连接。某些高级轿车采用了综合式车架</a:t>
            </a:r>
            <a:r>
              <a:rPr lang="zh-CN" altLang="en-US" sz="2400" dirty="0">
                <a:latin typeface="+mn-ea"/>
              </a:rPr>
              <a:t>，</a:t>
            </a:r>
            <a:r>
              <a:rPr lang="zh-CN" altLang="zh-CN" sz="2400" dirty="0">
                <a:latin typeface="+mn-ea"/>
              </a:rPr>
              <a:t>后部车架与前部车架用活动铰链连接</a:t>
            </a:r>
            <a:r>
              <a:rPr lang="zh-CN" altLang="en-US" sz="2400" dirty="0">
                <a:latin typeface="+mn-ea"/>
              </a:rPr>
              <a:t>，</a:t>
            </a:r>
            <a:r>
              <a:rPr lang="zh-CN" altLang="zh-CN" sz="2400" dirty="0">
                <a:latin typeface="+mn-ea"/>
              </a:rPr>
              <a:t>后驱动桥总成安装在后车架上</a:t>
            </a:r>
            <a:r>
              <a:rPr lang="zh-CN" altLang="en-US" sz="2400" dirty="0">
                <a:latin typeface="+mn-ea"/>
              </a:rPr>
              <a:t>，</a:t>
            </a:r>
            <a:r>
              <a:rPr lang="zh-CN" altLang="zh-CN" sz="2400" dirty="0">
                <a:latin typeface="+mn-ea"/>
              </a:rPr>
              <a:t>半轴与驱动轮之间使用万向节连接</a:t>
            </a:r>
            <a:r>
              <a:rPr lang="zh-CN" altLang="en-US" sz="2400" dirty="0">
                <a:latin typeface="+mn-ea"/>
              </a:rPr>
              <a:t>，</a:t>
            </a:r>
            <a:r>
              <a:rPr lang="zh-CN" altLang="zh-CN" sz="2400" dirty="0">
                <a:latin typeface="+mn-ea"/>
              </a:rPr>
              <a:t>后独立悬架连接在后车架上。这样</a:t>
            </a:r>
            <a:r>
              <a:rPr lang="zh-CN" altLang="en-US" sz="2400" dirty="0">
                <a:latin typeface="+mn-ea"/>
              </a:rPr>
              <a:t>，</a:t>
            </a:r>
            <a:r>
              <a:rPr lang="zh-CN" altLang="zh-CN" sz="2400" dirty="0">
                <a:latin typeface="+mn-ea"/>
              </a:rPr>
              <a:t>不仅由于独立悬架可使汽车获得良好的行驶平顺性</a:t>
            </a:r>
            <a:r>
              <a:rPr lang="zh-CN" altLang="en-US" sz="2400" dirty="0">
                <a:latin typeface="+mn-ea"/>
              </a:rPr>
              <a:t>，</a:t>
            </a:r>
            <a:r>
              <a:rPr lang="zh-CN" altLang="zh-CN" sz="2400" dirty="0">
                <a:latin typeface="+mn-ea"/>
              </a:rPr>
              <a:t>而且活动铰链点处的橡胶衬套也使整车获得一定的缓冲</a:t>
            </a:r>
            <a:r>
              <a:rPr lang="zh-CN" altLang="en-US" sz="2400" dirty="0">
                <a:latin typeface="+mn-ea"/>
              </a:rPr>
              <a:t>，</a:t>
            </a:r>
            <a:r>
              <a:rPr lang="zh-CN" altLang="zh-CN" sz="2400" dirty="0">
                <a:latin typeface="+mn-ea"/>
              </a:rPr>
              <a:t>从而进一步提高了汽车行驶平顺性。有些轿车为了减轻车架质量</a:t>
            </a:r>
            <a:r>
              <a:rPr lang="zh-CN" altLang="en-US" sz="2400" dirty="0">
                <a:latin typeface="+mn-ea"/>
              </a:rPr>
              <a:t>，</a:t>
            </a:r>
            <a:r>
              <a:rPr lang="zh-CN" altLang="zh-CN" sz="2400" dirty="0">
                <a:latin typeface="+mn-ea"/>
              </a:rPr>
              <a:t>尽量做到轻量化</a:t>
            </a:r>
            <a:r>
              <a:rPr lang="zh-CN" altLang="en-US" sz="2400" dirty="0">
                <a:latin typeface="+mn-ea"/>
              </a:rPr>
              <a:t>，</a:t>
            </a:r>
            <a:r>
              <a:rPr lang="zh-CN" altLang="zh-CN" sz="2400" dirty="0">
                <a:latin typeface="+mn-ea"/>
              </a:rPr>
              <a:t>采用了半车架。</a:t>
            </a:r>
          </a:p>
          <a:p>
            <a:pPr indent="576000" algn="just" eaLnBrk="0">
              <a:spcAft>
                <a:spcPts val="600"/>
              </a:spcAft>
            </a:pPr>
            <a:r>
              <a:rPr lang="zh-CN" altLang="zh-CN" sz="2400" dirty="0">
                <a:latin typeface="+mn-ea"/>
              </a:rPr>
              <a:t>另外</a:t>
            </a:r>
            <a:r>
              <a:rPr lang="zh-CN" altLang="en-US" sz="2400" dirty="0">
                <a:latin typeface="+mn-ea"/>
              </a:rPr>
              <a:t>，</a:t>
            </a:r>
            <a:r>
              <a:rPr lang="zh-CN" altLang="zh-CN" sz="2400" dirty="0">
                <a:latin typeface="+mn-ea"/>
              </a:rPr>
              <a:t>大多数轿车和部分大型客车取消了车架</a:t>
            </a:r>
            <a:r>
              <a:rPr lang="zh-CN" altLang="en-US" sz="2400" dirty="0">
                <a:latin typeface="+mn-ea"/>
              </a:rPr>
              <a:t>，</a:t>
            </a:r>
            <a:r>
              <a:rPr lang="zh-CN" altLang="zh-CN" sz="2400" dirty="0">
                <a:latin typeface="+mn-ea"/>
              </a:rPr>
              <a:t>而以车身兼作车架的作用</a:t>
            </a:r>
            <a:r>
              <a:rPr lang="zh-CN" altLang="en-US" sz="2400" dirty="0">
                <a:latin typeface="+mn-ea"/>
              </a:rPr>
              <a:t>，</a:t>
            </a:r>
            <a:r>
              <a:rPr lang="zh-CN" altLang="zh-CN" sz="2400" dirty="0">
                <a:latin typeface="+mn-ea"/>
              </a:rPr>
              <a:t>即将所有部件固定在车身上</a:t>
            </a:r>
            <a:r>
              <a:rPr lang="zh-CN" altLang="en-US" sz="2400" dirty="0">
                <a:latin typeface="+mn-ea"/>
              </a:rPr>
              <a:t>，</a:t>
            </a:r>
            <a:r>
              <a:rPr lang="zh-CN" altLang="zh-CN" sz="2400" dirty="0">
                <a:latin typeface="+mn-ea"/>
              </a:rPr>
              <a:t>所有的力也由车身来承受</a:t>
            </a:r>
            <a:r>
              <a:rPr lang="zh-CN" altLang="en-US" sz="2400" dirty="0">
                <a:latin typeface="+mn-ea"/>
              </a:rPr>
              <a:t>，</a:t>
            </a:r>
            <a:r>
              <a:rPr lang="zh-CN" altLang="zh-CN" sz="2400" dirty="0">
                <a:latin typeface="+mn-ea"/>
              </a:rPr>
              <a:t>这种车身称为承载式车身。承载式车身由于无车架</a:t>
            </a:r>
            <a:r>
              <a:rPr lang="zh-CN" altLang="en-US" sz="2400" dirty="0">
                <a:latin typeface="+mn-ea"/>
              </a:rPr>
              <a:t>，</a:t>
            </a:r>
            <a:r>
              <a:rPr lang="zh-CN" altLang="zh-CN" sz="2400" dirty="0">
                <a:latin typeface="+mn-ea"/>
              </a:rPr>
              <a:t>既可以减轻整车质量</a:t>
            </a:r>
            <a:r>
              <a:rPr lang="zh-CN" altLang="en-US" sz="2400" dirty="0">
                <a:latin typeface="+mn-ea"/>
              </a:rPr>
              <a:t>，</a:t>
            </a:r>
            <a:r>
              <a:rPr lang="zh-CN" altLang="zh-CN" sz="2400" dirty="0">
                <a:latin typeface="+mn-ea"/>
              </a:rPr>
              <a:t>也可以使地板高度降低</a:t>
            </a:r>
            <a:r>
              <a:rPr lang="zh-CN" altLang="en-US" sz="2400" dirty="0">
                <a:latin typeface="+mn-ea"/>
              </a:rPr>
              <a:t>，</a:t>
            </a:r>
            <a:r>
              <a:rPr lang="zh-CN" altLang="zh-CN" sz="2400" dirty="0">
                <a:latin typeface="+mn-ea"/>
              </a:rPr>
              <a:t>使上、下车更方便。</a:t>
            </a:r>
          </a:p>
        </p:txBody>
      </p:sp>
    </p:spTree>
    <p:extLst>
      <p:ext uri="{BB962C8B-B14F-4D97-AF65-F5344CB8AC3E}">
        <p14:creationId xmlns:p14="http://schemas.microsoft.com/office/powerpoint/2010/main" val="3636900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0EA914C1-EBFC-1EE0-41A3-B319D155B6AA}"/>
              </a:ext>
            </a:extLst>
          </p:cNvPr>
          <p:cNvSpPr txBox="1"/>
          <p:nvPr/>
        </p:nvSpPr>
        <p:spPr>
          <a:xfrm>
            <a:off x="840000" y="2236366"/>
            <a:ext cx="10512000" cy="2385268"/>
          </a:xfrm>
          <a:prstGeom prst="rect">
            <a:avLst/>
          </a:prstGeom>
          <a:noFill/>
        </p:spPr>
        <p:txBody>
          <a:bodyPr wrap="square" rtlCol="0">
            <a:spAutoFit/>
          </a:bodyPr>
          <a:lstStyle/>
          <a:p>
            <a:pPr indent="576000" algn="just" eaLnBrk="0">
              <a:spcAft>
                <a:spcPts val="600"/>
              </a:spcAft>
            </a:pPr>
            <a:r>
              <a:rPr lang="zh-CN" altLang="zh-CN" sz="2400" dirty="0">
                <a:latin typeface="+mn-ea"/>
              </a:rPr>
              <a:t>汽车作为人们生活中最常见的交通工具</a:t>
            </a:r>
            <a:r>
              <a:rPr lang="zh-CN" altLang="en-US" sz="2400" dirty="0">
                <a:latin typeface="+mn-ea"/>
              </a:rPr>
              <a:t>，</a:t>
            </a:r>
            <a:r>
              <a:rPr lang="zh-CN" altLang="zh-CN" sz="2400" dirty="0">
                <a:latin typeface="+mn-ea"/>
              </a:rPr>
              <a:t>不断地发展和演变</a:t>
            </a:r>
            <a:r>
              <a:rPr lang="zh-CN" altLang="en-US" sz="2400" dirty="0">
                <a:latin typeface="+mn-ea"/>
              </a:rPr>
              <a:t>，</a:t>
            </a:r>
            <a:r>
              <a:rPr lang="zh-CN" altLang="zh-CN" sz="2400" dirty="0">
                <a:latin typeface="+mn-ea"/>
              </a:rPr>
              <a:t>逐渐形成了一些经典且常见的车型</a:t>
            </a:r>
            <a:r>
              <a:rPr lang="zh-CN" altLang="en-US" sz="2400" dirty="0">
                <a:latin typeface="+mn-ea"/>
              </a:rPr>
              <a:t>，</a:t>
            </a:r>
            <a:r>
              <a:rPr lang="zh-CN" altLang="zh-CN" sz="2400" dirty="0">
                <a:latin typeface="+mn-ea"/>
              </a:rPr>
              <a:t>这些车型往往都是根据其车身特点所定义的。可以说</a:t>
            </a:r>
            <a:r>
              <a:rPr lang="zh-CN" altLang="en-US" sz="2400" dirty="0">
                <a:latin typeface="+mn-ea"/>
              </a:rPr>
              <a:t>，</a:t>
            </a:r>
            <a:r>
              <a:rPr lang="zh-CN" altLang="zh-CN" sz="2400" dirty="0">
                <a:latin typeface="+mn-ea"/>
              </a:rPr>
              <a:t>一辆车的车型和车身决定了这辆车的基本性能特点和使用场景</a:t>
            </a:r>
            <a:r>
              <a:rPr lang="zh-CN" altLang="en-US" sz="2400" dirty="0">
                <a:latin typeface="+mn-ea"/>
              </a:rPr>
              <a:t>，</a:t>
            </a:r>
            <a:r>
              <a:rPr lang="zh-CN" altLang="zh-CN" sz="2400" dirty="0">
                <a:latin typeface="+mn-ea"/>
              </a:rPr>
              <a:t>是人们认识汽车的第一直观信息</a:t>
            </a:r>
            <a:r>
              <a:rPr lang="zh-CN" altLang="en-US" sz="2400" dirty="0">
                <a:latin typeface="+mn-ea"/>
              </a:rPr>
              <a:t>，</a:t>
            </a:r>
            <a:r>
              <a:rPr lang="zh-CN" altLang="zh-CN" sz="2400" dirty="0">
                <a:latin typeface="+mn-ea"/>
              </a:rPr>
              <a:t>也是学习汽车构造首先要掌握的基础知识。</a:t>
            </a:r>
          </a:p>
          <a:p>
            <a:pPr indent="576000" algn="just" eaLnBrk="0">
              <a:spcAft>
                <a:spcPts val="600"/>
              </a:spcAft>
            </a:pPr>
            <a:r>
              <a:rPr lang="zh-CN" altLang="zh-CN" sz="2400" dirty="0">
                <a:latin typeface="+mn-ea"/>
              </a:rPr>
              <a:t>本模块主要介绍汽车按照车身划分的车型种类和特点</a:t>
            </a:r>
            <a:r>
              <a:rPr lang="zh-CN" altLang="en-US" sz="2400" dirty="0">
                <a:latin typeface="+mn-ea"/>
              </a:rPr>
              <a:t>，</a:t>
            </a:r>
            <a:r>
              <a:rPr lang="zh-CN" altLang="zh-CN" sz="2400" dirty="0">
                <a:latin typeface="+mn-ea"/>
              </a:rPr>
              <a:t>内容包括汽车车型概述</a:t>
            </a:r>
            <a:r>
              <a:rPr lang="zh-CN" altLang="en-US" sz="2400" dirty="0">
                <a:latin typeface="+mn-ea"/>
              </a:rPr>
              <a:t>、</a:t>
            </a:r>
            <a:r>
              <a:rPr lang="zh-CN" altLang="zh-CN" sz="2400" dirty="0">
                <a:latin typeface="+mn-ea"/>
              </a:rPr>
              <a:t>轿车的车身构造、货车的车身构造及客车的车身构造。</a:t>
            </a:r>
          </a:p>
        </p:txBody>
      </p:sp>
    </p:spTree>
    <p:extLst>
      <p:ext uri="{BB962C8B-B14F-4D97-AF65-F5344CB8AC3E}">
        <p14:creationId xmlns:p14="http://schemas.microsoft.com/office/powerpoint/2010/main" val="32292593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64F8CB37-D9A7-7B1B-8483-DBF4688AECA5}"/>
              </a:ext>
            </a:extLst>
          </p:cNvPr>
          <p:cNvSpPr txBox="1"/>
          <p:nvPr/>
        </p:nvSpPr>
        <p:spPr>
          <a:xfrm>
            <a:off x="840000" y="1653596"/>
            <a:ext cx="10512000" cy="58477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zh-CN" altLang="en-US" sz="3200" b="1" dirty="0"/>
              <a:t>学习研讨</a:t>
            </a:r>
          </a:p>
        </p:txBody>
      </p:sp>
      <p:pic>
        <p:nvPicPr>
          <p:cNvPr id="5" name="图片 4">
            <a:extLst>
              <a:ext uri="{FF2B5EF4-FFF2-40B4-BE49-F238E27FC236}">
                <a16:creationId xmlns:a16="http://schemas.microsoft.com/office/drawing/2014/main" id="{98364E27-A179-F71A-2546-3591D50873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00" y="2238371"/>
            <a:ext cx="10512000" cy="2381257"/>
          </a:xfrm>
          <a:prstGeom prst="rect">
            <a:avLst/>
          </a:prstGeom>
        </p:spPr>
      </p:pic>
    </p:spTree>
    <p:extLst>
      <p:ext uri="{BB962C8B-B14F-4D97-AF65-F5344CB8AC3E}">
        <p14:creationId xmlns:p14="http://schemas.microsoft.com/office/powerpoint/2010/main" val="21949246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80AA411A-B52A-1A6C-6F79-4650D1966CAA}"/>
              </a:ext>
            </a:extLst>
          </p:cNvPr>
          <p:cNvSpPr txBox="1"/>
          <p:nvPr/>
        </p:nvSpPr>
        <p:spPr>
          <a:xfrm>
            <a:off x="840000" y="739302"/>
            <a:ext cx="10512000" cy="584775"/>
          </a:xfrm>
          <a:prstGeom prst="rect">
            <a:avLst/>
          </a:prstGeom>
          <a:noFill/>
        </p:spPr>
        <p:txBody>
          <a:bodyPr wrap="square" rtlCol="0">
            <a:spAutoFit/>
          </a:bodyPr>
          <a:lstStyle/>
          <a:p>
            <a:pPr marL="285750" indent="-285750">
              <a:buFont typeface="Arial" panose="020B0604020202020204" pitchFamily="34" charset="0"/>
              <a:buChar char="•"/>
            </a:pPr>
            <a:r>
              <a:rPr lang="zh-CN" altLang="en-US" sz="3200" b="1" dirty="0"/>
              <a:t>学习评价</a:t>
            </a:r>
          </a:p>
        </p:txBody>
      </p:sp>
      <p:pic>
        <p:nvPicPr>
          <p:cNvPr id="5" name="图片 4">
            <a:extLst>
              <a:ext uri="{FF2B5EF4-FFF2-40B4-BE49-F238E27FC236}">
                <a16:creationId xmlns:a16="http://schemas.microsoft.com/office/drawing/2014/main" id="{2AD60775-3206-0ADC-2E0A-E462214062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00" y="1303398"/>
            <a:ext cx="10512000" cy="4251203"/>
          </a:xfrm>
          <a:prstGeom prst="rect">
            <a:avLst/>
          </a:prstGeom>
        </p:spPr>
      </p:pic>
    </p:spTree>
    <p:extLst>
      <p:ext uri="{BB962C8B-B14F-4D97-AF65-F5344CB8AC3E}">
        <p14:creationId xmlns:p14="http://schemas.microsoft.com/office/powerpoint/2010/main" val="6152336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3C87E-2577-2B37-A582-C80F47393ED3}"/>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C5A507EA-A452-464F-6CAF-CA0BB14BD13F}"/>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5A9778C9-B8F2-3825-09FE-695101C9F544}"/>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6168154B-9599-9848-B663-A7771BA224B6}"/>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11B8C23D-C338-5E1B-B580-E87C20AB4B16}"/>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8B49BDE5-E445-4FA8-63AB-FCDBC2A31C83}"/>
              </a:ext>
            </a:extLst>
          </p:cNvPr>
          <p:cNvSpPr/>
          <p:nvPr userDrawn="1">
            <p:custDataLst>
              <p:tags r:id="rId3"/>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 name="标题 1">
            <a:extLst>
              <a:ext uri="{FF2B5EF4-FFF2-40B4-BE49-F238E27FC236}">
                <a16:creationId xmlns:a16="http://schemas.microsoft.com/office/drawing/2014/main" id="{2C0786CE-27E4-7A33-3C58-37F03D625C53}"/>
              </a:ext>
            </a:extLst>
          </p:cNvPr>
          <p:cNvSpPr>
            <a:spLocks noGrp="1"/>
          </p:cNvSpPr>
          <p:nvPr>
            <p:custDataLst>
              <p:tags r:id="rId4"/>
            </p:custDataLst>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a:r>
              <a:rPr lang="zh-CN" altLang="en-US" b="1" dirty="0">
                <a:solidFill>
                  <a:srgbClr val="000000"/>
                </a:solidFill>
                <a:latin typeface="+mj-ea"/>
                <a:cs typeface="微软雅黑" panose="020B0503020204020204" charset="-122"/>
              </a:rPr>
              <a:t>学习单元二</a:t>
            </a:r>
            <a:r>
              <a:rPr lang="zh-CN" altLang="en-US" b="1" dirty="0">
                <a:latin typeface="+mj-ea"/>
              </a:rPr>
              <a:t>　轿车的车身构造</a:t>
            </a:r>
            <a:endParaRPr kumimoji="0" lang="zh-CN" altLang="en-US" sz="4400" b="1" i="0" u="none" strike="noStrike" kern="1200" cap="none" spc="0" normalizeH="0" baseline="0" noProof="0" dirty="0">
              <a:ln>
                <a:noFill/>
              </a:ln>
              <a:solidFill>
                <a:srgbClr val="000000"/>
              </a:solidFill>
              <a:effectLst/>
              <a:uLnTx/>
              <a:uFillTx/>
              <a:latin typeface="+mj-ea"/>
              <a:cs typeface="微软雅黑" panose="020B0503020204020204" charset="-122"/>
            </a:endParaRPr>
          </a:p>
        </p:txBody>
      </p:sp>
      <p:sp>
        <p:nvSpPr>
          <p:cNvPr id="3" name="内容占位符 2">
            <a:extLst>
              <a:ext uri="{FF2B5EF4-FFF2-40B4-BE49-F238E27FC236}">
                <a16:creationId xmlns:a16="http://schemas.microsoft.com/office/drawing/2014/main" id="{8B900E37-822D-2D1D-EB87-DAEDA6A8855E}"/>
              </a:ext>
            </a:extLst>
          </p:cNvPr>
          <p:cNvSpPr>
            <a:spLocks noGrp="1"/>
          </p:cNvSpPr>
          <p:nvPr>
            <p:custDataLst>
              <p:tags r:id="rId5"/>
            </p:custDataLst>
          </p:nvPr>
        </p:nvSpPr>
        <p:spPr>
          <a:xfrm>
            <a:off x="838200" y="1821248"/>
            <a:ext cx="10515600" cy="3215504"/>
          </a:xfrm>
          <a:prstGeom prst="rect">
            <a:avLst/>
          </a:prstGeom>
        </p:spPr>
        <p:txBody>
          <a:bodyPr vert="horz" lIns="91440" tIns="45720" rIns="91440" bIns="45720" rtlCol="0" anchor="ctr">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4572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zh-CN" altLang="en-US" sz="3200" b="1" dirty="0">
                <a:solidFill>
                  <a:srgbClr val="000000"/>
                </a:solidFill>
                <a:latin typeface="微软雅黑" panose="020B0503020204020204" charset="-122"/>
                <a:ea typeface="微软雅黑" panose="020B0503020204020204" charset="-122"/>
              </a:rPr>
              <a:t>情境导入</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a:p>
            <a:pPr marL="0" indent="576000" algn="just" eaLnBrk="0">
              <a:lnSpc>
                <a:spcPct val="100000"/>
              </a:lnSpc>
              <a:spcBef>
                <a:spcPts val="0"/>
              </a:spcBef>
              <a:spcAft>
                <a:spcPts val="600"/>
              </a:spcAft>
              <a:buNone/>
            </a:pPr>
            <a:r>
              <a:rPr lang="zh-CN" altLang="zh-CN" dirty="0">
                <a:latin typeface="+mn-ea"/>
              </a:rPr>
              <a:t>轿车是指用于载送人员及其随身物品</a:t>
            </a:r>
            <a:r>
              <a:rPr lang="zh-CN" altLang="en-US" dirty="0">
                <a:latin typeface="+mn-ea"/>
              </a:rPr>
              <a:t>，</a:t>
            </a:r>
            <a:r>
              <a:rPr lang="zh-CN" altLang="zh-CN" dirty="0">
                <a:latin typeface="+mn-ea"/>
              </a:rPr>
              <a:t>且座位布置在两轴之间的汽车。其座位数包括驾驶者在内</a:t>
            </a:r>
            <a:r>
              <a:rPr lang="zh-CN" altLang="en-US" dirty="0">
                <a:latin typeface="+mn-ea"/>
              </a:rPr>
              <a:t>，</a:t>
            </a:r>
            <a:r>
              <a:rPr lang="zh-CN" altLang="zh-CN" dirty="0">
                <a:latin typeface="+mn-ea"/>
              </a:rPr>
              <a:t>一般最多不超过九个。一般轿车强调的是舒适性</a:t>
            </a:r>
            <a:r>
              <a:rPr lang="zh-CN" altLang="en-US" dirty="0">
                <a:latin typeface="+mn-ea"/>
              </a:rPr>
              <a:t>，</a:t>
            </a:r>
            <a:r>
              <a:rPr lang="zh-CN" altLang="zh-CN" dirty="0">
                <a:latin typeface="+mn-ea"/>
              </a:rPr>
              <a:t>以乘员为中心。而且是从经济性出发</a:t>
            </a:r>
            <a:r>
              <a:rPr lang="zh-CN" altLang="en-US" dirty="0">
                <a:latin typeface="+mn-ea"/>
              </a:rPr>
              <a:t>，</a:t>
            </a:r>
            <a:r>
              <a:rPr lang="zh-CN" altLang="zh-CN" dirty="0">
                <a:latin typeface="+mn-ea"/>
              </a:rPr>
              <a:t>选择马力适中、排量小、耗油量小的发动机。轿车最常见的是三厢、四门、五座的私家车</a:t>
            </a:r>
            <a:r>
              <a:rPr lang="zh-CN" altLang="en-US" dirty="0">
                <a:latin typeface="+mn-ea"/>
              </a:rPr>
              <a:t>，</a:t>
            </a:r>
            <a:r>
              <a:rPr lang="zh-CN" altLang="zh-CN" dirty="0">
                <a:latin typeface="+mn-ea"/>
              </a:rPr>
              <a:t>通常用于日常通勤和家庭使用。轿车车身的特点是外形呈流线型</a:t>
            </a:r>
            <a:r>
              <a:rPr lang="zh-CN" altLang="en-US" dirty="0">
                <a:latin typeface="+mn-ea"/>
              </a:rPr>
              <a:t>，</a:t>
            </a:r>
            <a:r>
              <a:rPr lang="zh-CN" altLang="zh-CN" dirty="0">
                <a:latin typeface="+mn-ea"/>
              </a:rPr>
              <a:t>操控灵活</a:t>
            </a:r>
            <a:r>
              <a:rPr lang="zh-CN" altLang="en-US" dirty="0">
                <a:latin typeface="+mn-ea"/>
              </a:rPr>
              <a:t>，</a:t>
            </a:r>
            <a:r>
              <a:rPr lang="zh-CN" altLang="zh-CN" dirty="0">
                <a:latin typeface="+mn-ea"/>
              </a:rPr>
              <a:t>燃油经济性好。作为最常见的车型</a:t>
            </a:r>
            <a:r>
              <a:rPr lang="zh-CN" altLang="en-US" dirty="0">
                <a:latin typeface="+mn-ea"/>
              </a:rPr>
              <a:t>，</a:t>
            </a:r>
            <a:r>
              <a:rPr lang="zh-CN" altLang="zh-CN" dirty="0">
                <a:latin typeface="+mn-ea"/>
              </a:rPr>
              <a:t>下面一起认识轿车的车身构造。</a:t>
            </a:r>
          </a:p>
        </p:txBody>
      </p:sp>
    </p:spTree>
    <p:custDataLst>
      <p:tags r:id="rId1"/>
    </p:custDataLst>
    <p:extLst>
      <p:ext uri="{BB962C8B-B14F-4D97-AF65-F5344CB8AC3E}">
        <p14:creationId xmlns:p14="http://schemas.microsoft.com/office/powerpoint/2010/main" val="1554202996"/>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4DCC36-08B8-9B55-D48B-E2D6354DD86A}"/>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ECA07C36-D787-D527-2EB4-8FFCE28348CA}"/>
              </a:ext>
            </a:extLst>
          </p:cNvPr>
          <p:cNvSpPr txBox="1"/>
          <p:nvPr/>
        </p:nvSpPr>
        <p:spPr>
          <a:xfrm>
            <a:off x="1021403" y="525294"/>
            <a:ext cx="10486417" cy="350865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zh-CN" altLang="en-US" sz="3200" b="1" dirty="0"/>
              <a:t>相关知识</a:t>
            </a:r>
            <a:endParaRPr lang="en-US" altLang="zh-CN" sz="3200" b="1" dirty="0"/>
          </a:p>
          <a:p>
            <a:pPr indent="576000" algn="just" eaLnBrk="0">
              <a:spcAft>
                <a:spcPts val="600"/>
              </a:spcAft>
            </a:pPr>
            <a:r>
              <a:rPr lang="zh-CN" altLang="zh-CN" sz="2600" b="1" dirty="0">
                <a:latin typeface="+mn-ea"/>
              </a:rPr>
              <a:t>一、轿车的车身结构</a:t>
            </a:r>
          </a:p>
          <a:p>
            <a:pPr indent="576000" algn="just" eaLnBrk="0">
              <a:spcAft>
                <a:spcPts val="600"/>
              </a:spcAft>
            </a:pPr>
            <a:r>
              <a:rPr lang="en-US" altLang="zh-CN" sz="2400" b="1" dirty="0">
                <a:latin typeface="+mn-ea"/>
              </a:rPr>
              <a:t>1.</a:t>
            </a:r>
            <a:r>
              <a:rPr lang="zh-CN" altLang="zh-CN" sz="2400" b="1" dirty="0">
                <a:latin typeface="+mn-ea"/>
              </a:rPr>
              <a:t>承载式车身结构</a:t>
            </a:r>
          </a:p>
          <a:p>
            <a:pPr indent="576000" algn="just" eaLnBrk="0">
              <a:spcAft>
                <a:spcPts val="600"/>
              </a:spcAft>
            </a:pPr>
            <a:r>
              <a:rPr lang="zh-CN" altLang="zh-CN" sz="2400" dirty="0">
                <a:latin typeface="+mn-ea"/>
              </a:rPr>
              <a:t>轿车的车身通常采用承载式车身结构</a:t>
            </a:r>
            <a:r>
              <a:rPr lang="zh-CN" altLang="en-US" sz="2400" dirty="0">
                <a:latin typeface="+mn-ea"/>
              </a:rPr>
              <a:t>，</a:t>
            </a:r>
            <a:r>
              <a:rPr lang="zh-CN" altLang="zh-CN" sz="2400" dirty="0">
                <a:latin typeface="+mn-ea"/>
              </a:rPr>
              <a:t>也称为单体式车身结构。这种车身结构是将车身和底盘结合在一起</a:t>
            </a:r>
            <a:r>
              <a:rPr lang="zh-CN" altLang="en-US" sz="2400" dirty="0">
                <a:latin typeface="+mn-ea"/>
              </a:rPr>
              <a:t>，</a:t>
            </a:r>
            <a:r>
              <a:rPr lang="zh-CN" altLang="zh-CN" sz="2400" dirty="0">
                <a:latin typeface="+mn-ea"/>
              </a:rPr>
              <a:t>形成一个整体</a:t>
            </a:r>
            <a:r>
              <a:rPr lang="zh-CN" altLang="en-US" sz="2400" dirty="0">
                <a:latin typeface="+mn-ea"/>
              </a:rPr>
              <a:t>，</a:t>
            </a:r>
            <a:r>
              <a:rPr lang="zh-CN" altLang="zh-CN" sz="2400" dirty="0">
                <a:latin typeface="+mn-ea"/>
              </a:rPr>
              <a:t>车身本身就是车辆的承载结构</a:t>
            </a:r>
            <a:r>
              <a:rPr lang="zh-CN" altLang="en-US" sz="2400" dirty="0">
                <a:latin typeface="+mn-ea"/>
              </a:rPr>
              <a:t>，</a:t>
            </a:r>
            <a:r>
              <a:rPr lang="zh-CN" altLang="zh-CN" sz="2400" dirty="0">
                <a:latin typeface="+mn-ea"/>
              </a:rPr>
              <a:t>承担着车辆的质量和扭矩。如图</a:t>
            </a:r>
            <a:r>
              <a:rPr lang="en-US" altLang="zh-CN" sz="2400" dirty="0">
                <a:latin typeface="+mn-ea"/>
              </a:rPr>
              <a:t>1-2-1</a:t>
            </a:r>
            <a:r>
              <a:rPr lang="zh-CN" altLang="zh-CN" sz="2400" dirty="0">
                <a:latin typeface="+mn-ea"/>
              </a:rPr>
              <a:t>所示。</a:t>
            </a:r>
          </a:p>
          <a:p>
            <a:pPr indent="576000" algn="just" eaLnBrk="0">
              <a:spcAft>
                <a:spcPts val="600"/>
              </a:spcAft>
            </a:pPr>
            <a:r>
              <a:rPr lang="zh-CN" altLang="zh-CN" sz="2400" dirty="0">
                <a:latin typeface="+mn-ea"/>
              </a:rPr>
              <a:t>总之</a:t>
            </a:r>
            <a:r>
              <a:rPr lang="en-US" altLang="zh-CN" sz="2400" dirty="0">
                <a:latin typeface="+mn-ea"/>
              </a:rPr>
              <a:t>,</a:t>
            </a:r>
            <a:r>
              <a:rPr lang="zh-CN" altLang="zh-CN" sz="2400" dirty="0">
                <a:latin typeface="+mn-ea"/>
              </a:rPr>
              <a:t>轿车的承载式车身结构具有车身刚性好、质量轻、结构简单、安全性高等优点</a:t>
            </a:r>
            <a:r>
              <a:rPr lang="zh-CN" altLang="en-US" sz="2400" dirty="0">
                <a:latin typeface="+mn-ea"/>
              </a:rPr>
              <a:t>，</a:t>
            </a:r>
            <a:r>
              <a:rPr lang="zh-CN" altLang="zh-CN" sz="2400" dirty="0">
                <a:latin typeface="+mn-ea"/>
              </a:rPr>
              <a:t>能够提供更好的驾驶性能和乘坐体验。</a:t>
            </a:r>
          </a:p>
        </p:txBody>
      </p:sp>
      <p:pic>
        <p:nvPicPr>
          <p:cNvPr id="4" name="图片 3">
            <a:extLst>
              <a:ext uri="{FF2B5EF4-FFF2-40B4-BE49-F238E27FC236}">
                <a16:creationId xmlns:a16="http://schemas.microsoft.com/office/drawing/2014/main" id="{E5BB30FA-24B4-534D-8281-1C942E66B4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9166" y="4033947"/>
            <a:ext cx="4273667" cy="2767052"/>
          </a:xfrm>
          <a:prstGeom prst="rect">
            <a:avLst/>
          </a:prstGeom>
        </p:spPr>
      </p:pic>
    </p:spTree>
    <p:extLst>
      <p:ext uri="{BB962C8B-B14F-4D97-AF65-F5344CB8AC3E}">
        <p14:creationId xmlns:p14="http://schemas.microsoft.com/office/powerpoint/2010/main" val="2518359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C24A797-F7BC-AB08-E763-0074F48C1CE0}"/>
              </a:ext>
            </a:extLst>
          </p:cNvPr>
          <p:cNvSpPr txBox="1"/>
          <p:nvPr/>
        </p:nvSpPr>
        <p:spPr>
          <a:xfrm>
            <a:off x="840000" y="544749"/>
            <a:ext cx="10512000" cy="3493264"/>
          </a:xfrm>
          <a:prstGeom prst="rect">
            <a:avLst/>
          </a:prstGeom>
          <a:noFill/>
        </p:spPr>
        <p:txBody>
          <a:bodyPr wrap="square" rtlCol="0">
            <a:spAutoFit/>
          </a:bodyPr>
          <a:lstStyle/>
          <a:p>
            <a:pPr indent="576000" algn="just" eaLnBrk="0">
              <a:spcAft>
                <a:spcPts val="600"/>
              </a:spcAft>
            </a:pPr>
            <a:r>
              <a:rPr lang="en-US" altLang="zh-CN" sz="2400" b="1" dirty="0">
                <a:latin typeface="+mn-ea"/>
              </a:rPr>
              <a:t>2.</a:t>
            </a:r>
            <a:r>
              <a:rPr lang="zh-CN" altLang="zh-CN" sz="2400" b="1" dirty="0">
                <a:latin typeface="+mn-ea"/>
              </a:rPr>
              <a:t>非承载式车身结构</a:t>
            </a:r>
          </a:p>
          <a:p>
            <a:pPr indent="576000" algn="just" eaLnBrk="0">
              <a:spcAft>
                <a:spcPts val="600"/>
              </a:spcAft>
            </a:pPr>
            <a:r>
              <a:rPr lang="zh-CN" altLang="zh-CN" sz="2400" dirty="0">
                <a:latin typeface="+mn-ea"/>
              </a:rPr>
              <a:t>轿车的非承载式车身结构是指车身和底盘分离的结构</a:t>
            </a:r>
            <a:r>
              <a:rPr lang="zh-CN" altLang="en-US" sz="2400" dirty="0">
                <a:latin typeface="+mn-ea"/>
              </a:rPr>
              <a:t>，</a:t>
            </a:r>
            <a:r>
              <a:rPr lang="zh-CN" altLang="zh-CN" sz="2400" dirty="0">
                <a:latin typeface="+mn-ea"/>
              </a:rPr>
              <a:t>车身只是作为一个外壳</a:t>
            </a:r>
            <a:r>
              <a:rPr lang="zh-CN" altLang="en-US" sz="2400" dirty="0">
                <a:latin typeface="+mn-ea"/>
              </a:rPr>
              <a:t>，</a:t>
            </a:r>
            <a:r>
              <a:rPr lang="zh-CN" altLang="zh-CN" sz="2400" dirty="0">
                <a:latin typeface="+mn-ea"/>
              </a:rPr>
              <a:t>不承担车辆的质量和扭矩。这种车身结构通常采用钢板焊接或铆接而成</a:t>
            </a:r>
            <a:r>
              <a:rPr lang="zh-CN" altLang="en-US" sz="2400" dirty="0">
                <a:latin typeface="+mn-ea"/>
              </a:rPr>
              <a:t>，</a:t>
            </a:r>
            <a:r>
              <a:rPr lang="zh-CN" altLang="zh-CN" sz="2400" dirty="0">
                <a:latin typeface="+mn-ea"/>
              </a:rPr>
              <a:t>再与底盘螺栓连接。相比于承载式</a:t>
            </a:r>
            <a:r>
              <a:rPr lang="zh-CN" altLang="zh-CN" sz="2400">
                <a:latin typeface="+mn-ea"/>
              </a:rPr>
              <a:t>车身结构</a:t>
            </a:r>
            <a:r>
              <a:rPr lang="zh-CN" altLang="en-US" sz="2400" dirty="0">
                <a:latin typeface="+mn-ea"/>
              </a:rPr>
              <a:t>，</a:t>
            </a:r>
            <a:r>
              <a:rPr lang="zh-CN" altLang="zh-CN" sz="2400">
                <a:latin typeface="+mn-ea"/>
              </a:rPr>
              <a:t>非</a:t>
            </a:r>
            <a:r>
              <a:rPr lang="zh-CN" altLang="zh-CN" sz="2400" dirty="0">
                <a:latin typeface="+mn-ea"/>
              </a:rPr>
              <a:t>承载式车身结构具有以下优点</a:t>
            </a:r>
            <a:r>
              <a:rPr lang="zh-CN" altLang="en-US" sz="2400" dirty="0">
                <a:latin typeface="+mn-ea"/>
              </a:rPr>
              <a:t>：</a:t>
            </a:r>
            <a:r>
              <a:rPr lang="zh-CN" altLang="zh-CN" sz="2400" dirty="0">
                <a:latin typeface="+mn-ea"/>
              </a:rPr>
              <a:t>车身质量较轻</a:t>
            </a:r>
            <a:r>
              <a:rPr lang="zh-CN" altLang="en-US" sz="2400" dirty="0">
                <a:latin typeface="+mn-ea"/>
              </a:rPr>
              <a:t>，</a:t>
            </a:r>
            <a:r>
              <a:rPr lang="zh-CN" altLang="zh-CN" sz="2400" dirty="0">
                <a:latin typeface="+mn-ea"/>
              </a:rPr>
              <a:t>能够提高车辆的燃油经济性和动力性能</a:t>
            </a:r>
            <a:r>
              <a:rPr lang="zh-CN" altLang="en-US" sz="2400" dirty="0">
                <a:latin typeface="+mn-ea"/>
              </a:rPr>
              <a:t>；</a:t>
            </a:r>
            <a:r>
              <a:rPr lang="zh-CN" altLang="zh-CN" sz="2400" dirty="0">
                <a:latin typeface="+mn-ea"/>
              </a:rPr>
              <a:t>车身结构复杂</a:t>
            </a:r>
            <a:r>
              <a:rPr lang="zh-CN" altLang="en-US" sz="2400" dirty="0">
                <a:latin typeface="+mn-ea"/>
              </a:rPr>
              <a:t>，</a:t>
            </a:r>
            <a:r>
              <a:rPr lang="zh-CN" altLang="zh-CN" sz="2400" dirty="0">
                <a:latin typeface="+mn-ea"/>
              </a:rPr>
              <a:t>需要更多的零部件和连接件</a:t>
            </a:r>
            <a:r>
              <a:rPr lang="zh-CN" altLang="en-US" sz="2400" dirty="0">
                <a:latin typeface="+mn-ea"/>
              </a:rPr>
              <a:t>，</a:t>
            </a:r>
            <a:r>
              <a:rPr lang="zh-CN" altLang="zh-CN" sz="2400" dirty="0">
                <a:latin typeface="+mn-ea"/>
              </a:rPr>
              <a:t>制造成本和维修成本较高</a:t>
            </a:r>
            <a:r>
              <a:rPr lang="zh-CN" altLang="en-US" sz="2400" dirty="0">
                <a:latin typeface="+mn-ea"/>
              </a:rPr>
              <a:t>；</a:t>
            </a:r>
            <a:r>
              <a:rPr lang="zh-CN" altLang="zh-CN" sz="2400" dirty="0">
                <a:latin typeface="+mn-ea"/>
              </a:rPr>
              <a:t>车身刚性较差</a:t>
            </a:r>
            <a:r>
              <a:rPr lang="zh-CN" altLang="en-US" sz="2400" dirty="0">
                <a:latin typeface="+mn-ea"/>
              </a:rPr>
              <a:t>，</a:t>
            </a:r>
            <a:r>
              <a:rPr lang="zh-CN" altLang="zh-CN" sz="2400" dirty="0">
                <a:latin typeface="+mn-ea"/>
              </a:rPr>
              <a:t>需要更多的悬挂系统和加强结构</a:t>
            </a:r>
            <a:r>
              <a:rPr lang="zh-CN" altLang="en-US" sz="2400" dirty="0">
                <a:latin typeface="+mn-ea"/>
              </a:rPr>
              <a:t>，</a:t>
            </a:r>
            <a:r>
              <a:rPr lang="zh-CN" altLang="zh-CN" sz="2400" dirty="0">
                <a:latin typeface="+mn-ea"/>
              </a:rPr>
              <a:t>才能提供较好的驾驶性能和稳定性</a:t>
            </a:r>
            <a:r>
              <a:rPr lang="zh-CN" altLang="en-US" sz="2400" dirty="0">
                <a:latin typeface="+mn-ea"/>
              </a:rPr>
              <a:t>；</a:t>
            </a:r>
            <a:r>
              <a:rPr lang="zh-CN" altLang="zh-CN" sz="2400" dirty="0">
                <a:latin typeface="+mn-ea"/>
              </a:rPr>
              <a:t>车身安全性较低</a:t>
            </a:r>
            <a:r>
              <a:rPr lang="zh-CN" altLang="en-US" sz="2400" dirty="0">
                <a:latin typeface="+mn-ea"/>
              </a:rPr>
              <a:t>，</a:t>
            </a:r>
            <a:r>
              <a:rPr lang="zh-CN" altLang="zh-CN" sz="2400" dirty="0">
                <a:latin typeface="+mn-ea"/>
              </a:rPr>
              <a:t>碰撞保护能力较差</a:t>
            </a:r>
            <a:r>
              <a:rPr lang="zh-CN" altLang="en-US" sz="2400" dirty="0">
                <a:latin typeface="+mn-ea"/>
              </a:rPr>
              <a:t>，</a:t>
            </a:r>
            <a:r>
              <a:rPr lang="zh-CN" altLang="zh-CN" sz="2400" dirty="0">
                <a:latin typeface="+mn-ea"/>
              </a:rPr>
              <a:t>需要更多的安全装置来提高安全性。这种车身结构和通常用在越野车上的车身结构类似</a:t>
            </a:r>
            <a:r>
              <a:rPr lang="zh-CN" altLang="en-US" sz="2400" dirty="0">
                <a:latin typeface="+mn-ea"/>
              </a:rPr>
              <a:t>，</a:t>
            </a:r>
            <a:r>
              <a:rPr lang="zh-CN" altLang="zh-CN" sz="2400" dirty="0">
                <a:latin typeface="+mn-ea"/>
              </a:rPr>
              <a:t>如图</a:t>
            </a:r>
            <a:r>
              <a:rPr lang="en-US" altLang="zh-CN" sz="2400" dirty="0">
                <a:latin typeface="+mn-ea"/>
              </a:rPr>
              <a:t>1-2-2</a:t>
            </a:r>
            <a:r>
              <a:rPr lang="zh-CN" altLang="zh-CN" sz="2400" dirty="0">
                <a:latin typeface="+mn-ea"/>
              </a:rPr>
              <a:t>所示。</a:t>
            </a:r>
          </a:p>
        </p:txBody>
      </p:sp>
      <p:pic>
        <p:nvPicPr>
          <p:cNvPr id="5" name="图片 4">
            <a:extLst>
              <a:ext uri="{FF2B5EF4-FFF2-40B4-BE49-F238E27FC236}">
                <a16:creationId xmlns:a16="http://schemas.microsoft.com/office/drawing/2014/main" id="{CD72BF4A-E46E-0379-00E1-EE992B78C6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8696" y="4038013"/>
            <a:ext cx="3534607" cy="2726968"/>
          </a:xfrm>
          <a:prstGeom prst="rect">
            <a:avLst/>
          </a:prstGeom>
        </p:spPr>
      </p:pic>
    </p:spTree>
    <p:extLst>
      <p:ext uri="{BB962C8B-B14F-4D97-AF65-F5344CB8AC3E}">
        <p14:creationId xmlns:p14="http://schemas.microsoft.com/office/powerpoint/2010/main" val="743204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68EF431F-B09D-1E1A-4C87-88F8532C4097}"/>
              </a:ext>
            </a:extLst>
          </p:cNvPr>
          <p:cNvSpPr txBox="1"/>
          <p:nvPr/>
        </p:nvSpPr>
        <p:spPr>
          <a:xfrm>
            <a:off x="840000" y="466650"/>
            <a:ext cx="10512000" cy="5924699"/>
          </a:xfrm>
          <a:prstGeom prst="rect">
            <a:avLst/>
          </a:prstGeom>
          <a:noFill/>
        </p:spPr>
        <p:txBody>
          <a:bodyPr wrap="square" rtlCol="0">
            <a:spAutoFit/>
          </a:bodyPr>
          <a:lstStyle/>
          <a:p>
            <a:pPr indent="576000" algn="just" eaLnBrk="0">
              <a:spcAft>
                <a:spcPts val="600"/>
              </a:spcAft>
            </a:pPr>
            <a:r>
              <a:rPr lang="zh-CN" altLang="zh-CN" sz="2400" b="1" dirty="0">
                <a:latin typeface="+mn-ea"/>
              </a:rPr>
              <a:t>二、轿车的车身外形</a:t>
            </a:r>
          </a:p>
          <a:p>
            <a:pPr indent="576000" algn="just" eaLnBrk="0">
              <a:spcAft>
                <a:spcPts val="600"/>
              </a:spcAft>
            </a:pPr>
            <a:r>
              <a:rPr lang="zh-CN" altLang="zh-CN" sz="2200" dirty="0">
                <a:latin typeface="+mn-ea"/>
              </a:rPr>
              <a:t>轿车的车身外形通常可分为以下几种。</a:t>
            </a:r>
          </a:p>
          <a:p>
            <a:pPr indent="576000" algn="just" eaLnBrk="0">
              <a:spcAft>
                <a:spcPts val="600"/>
              </a:spcAft>
            </a:pPr>
            <a:r>
              <a:rPr lang="en-US" altLang="zh-CN" sz="2200" b="1" dirty="0">
                <a:latin typeface="+mn-ea"/>
              </a:rPr>
              <a:t>1.</a:t>
            </a:r>
            <a:r>
              <a:rPr lang="zh-CN" altLang="zh-CN" sz="2200" b="1" dirty="0">
                <a:latin typeface="+mn-ea"/>
              </a:rPr>
              <a:t>三厢式车身</a:t>
            </a:r>
          </a:p>
          <a:p>
            <a:pPr indent="576000" algn="just" eaLnBrk="0">
              <a:spcAft>
                <a:spcPts val="600"/>
              </a:spcAft>
            </a:pPr>
            <a:r>
              <a:rPr lang="zh-CN" altLang="zh-CN" sz="2200" dirty="0">
                <a:latin typeface="+mn-ea"/>
              </a:rPr>
              <a:t>三厢式车身是指车身分为前、中、后三个部分</a:t>
            </a:r>
            <a:r>
              <a:rPr lang="zh-CN" altLang="en-US" sz="2200" dirty="0">
                <a:latin typeface="+mn-ea"/>
              </a:rPr>
              <a:t>，</a:t>
            </a:r>
            <a:r>
              <a:rPr lang="zh-CN" altLang="zh-CN" sz="2200" dirty="0">
                <a:latin typeface="+mn-ea"/>
              </a:rPr>
              <a:t>中间部分为行李箱</a:t>
            </a:r>
            <a:r>
              <a:rPr lang="zh-CN" altLang="en-US" sz="2200" dirty="0">
                <a:latin typeface="+mn-ea"/>
              </a:rPr>
              <a:t>，</a:t>
            </a:r>
            <a:r>
              <a:rPr lang="zh-CN" altLang="zh-CN" sz="2200" dirty="0">
                <a:latin typeface="+mn-ea"/>
              </a:rPr>
              <a:t>适合长途旅行和用作商务用车。</a:t>
            </a:r>
          </a:p>
          <a:p>
            <a:pPr indent="576000" algn="just" eaLnBrk="0">
              <a:spcAft>
                <a:spcPts val="600"/>
              </a:spcAft>
            </a:pPr>
            <a:r>
              <a:rPr lang="zh-CN" altLang="zh-CN" sz="2200" dirty="0">
                <a:latin typeface="+mn-ea"/>
              </a:rPr>
              <a:t>三厢车的后备箱通常较大</a:t>
            </a:r>
            <a:r>
              <a:rPr lang="zh-CN" altLang="en-US" sz="2200" dirty="0">
                <a:latin typeface="+mn-ea"/>
              </a:rPr>
              <a:t>，</a:t>
            </a:r>
            <a:r>
              <a:rPr lang="zh-CN" altLang="zh-CN" sz="2200" dirty="0">
                <a:latin typeface="+mn-ea"/>
              </a:rPr>
              <a:t>能够装载更多的行李</a:t>
            </a:r>
            <a:r>
              <a:rPr lang="zh-CN" altLang="en-US" sz="2200" dirty="0">
                <a:latin typeface="+mn-ea"/>
              </a:rPr>
              <a:t>，</a:t>
            </a:r>
            <a:r>
              <a:rPr lang="zh-CN" altLang="zh-CN" sz="2200" dirty="0">
                <a:latin typeface="+mn-ea"/>
              </a:rPr>
              <a:t>适合长途旅行。</a:t>
            </a:r>
            <a:r>
              <a:rPr lang="en-US" altLang="zh-CN" sz="2200" dirty="0">
                <a:latin typeface="+mn-ea"/>
              </a:rPr>
              <a:t>三厢车的后备</a:t>
            </a:r>
            <a:r>
              <a:rPr lang="zh-CN" altLang="zh-CN" sz="2200" dirty="0">
                <a:latin typeface="+mn-ea"/>
              </a:rPr>
              <a:t>箱与驾驶室是独立的</a:t>
            </a:r>
            <a:r>
              <a:rPr lang="zh-CN" altLang="en-US" sz="2200" dirty="0">
                <a:latin typeface="+mn-ea"/>
              </a:rPr>
              <a:t>，</a:t>
            </a:r>
            <a:r>
              <a:rPr lang="zh-CN" altLang="zh-CN" sz="2200" dirty="0">
                <a:latin typeface="+mn-ea"/>
              </a:rPr>
              <a:t>所以隔声效果较好。三厢车的后备箱设计可以更好地保护行李的隐私。相较于两厢车</a:t>
            </a:r>
            <a:r>
              <a:rPr lang="zh-CN" altLang="en-US" sz="2200" dirty="0">
                <a:latin typeface="+mn-ea"/>
              </a:rPr>
              <a:t>，</a:t>
            </a:r>
            <a:r>
              <a:rPr lang="zh-CN" altLang="zh-CN" sz="2200" dirty="0">
                <a:latin typeface="+mn-ea"/>
              </a:rPr>
              <a:t>三厢车的后备箱空间拓展性较差</a:t>
            </a:r>
            <a:r>
              <a:rPr lang="zh-CN" altLang="en-US" sz="2200" dirty="0">
                <a:latin typeface="+mn-ea"/>
              </a:rPr>
              <a:t>，</a:t>
            </a:r>
            <a:r>
              <a:rPr lang="zh-CN" altLang="zh-CN" sz="2200" dirty="0">
                <a:latin typeface="+mn-ea"/>
              </a:rPr>
              <a:t>通常不能通过放倒后座来增加行李空间。三厢车的车身较长</a:t>
            </a:r>
            <a:r>
              <a:rPr lang="zh-CN" altLang="en-US" sz="2200" dirty="0">
                <a:latin typeface="+mn-ea"/>
              </a:rPr>
              <a:t>，</a:t>
            </a:r>
            <a:r>
              <a:rPr lang="zh-CN" altLang="zh-CN" sz="2200" dirty="0">
                <a:latin typeface="+mn-ea"/>
              </a:rPr>
              <a:t>相较于两厢车</a:t>
            </a:r>
            <a:r>
              <a:rPr lang="zh-CN" altLang="en-US" sz="2200" dirty="0">
                <a:latin typeface="+mn-ea"/>
              </a:rPr>
              <a:t>，</a:t>
            </a:r>
            <a:r>
              <a:rPr lang="zh-CN" altLang="zh-CN" sz="2200" dirty="0">
                <a:latin typeface="+mn-ea"/>
              </a:rPr>
              <a:t>在狭窄的城市道路中的驾驶灵活性较差。</a:t>
            </a:r>
          </a:p>
          <a:p>
            <a:pPr indent="576000" algn="just">
              <a:spcAft>
                <a:spcPts val="600"/>
              </a:spcAft>
            </a:pPr>
            <a:r>
              <a:rPr lang="zh-CN" altLang="zh-CN" sz="2200" dirty="0">
                <a:latin typeface="+mn-ea"/>
              </a:rPr>
              <a:t>三厢车适合的人群</a:t>
            </a:r>
            <a:r>
              <a:rPr lang="zh-CN" altLang="en-US" sz="2200" dirty="0">
                <a:latin typeface="+mn-ea"/>
              </a:rPr>
              <a:t>：</a:t>
            </a:r>
            <a:r>
              <a:rPr lang="en-US" altLang="zh-CN" sz="2200" dirty="0">
                <a:latin typeface="+mn-ea"/>
              </a:rPr>
              <a:t>①</a:t>
            </a:r>
            <a:r>
              <a:rPr lang="zh-CN" altLang="zh-CN" sz="2200" dirty="0">
                <a:latin typeface="+mn-ea"/>
              </a:rPr>
              <a:t>家庭用户。三厢车的后备箱空间大</a:t>
            </a:r>
            <a:r>
              <a:rPr lang="zh-CN" altLang="en-US" sz="2200" dirty="0">
                <a:latin typeface="+mn-ea"/>
              </a:rPr>
              <a:t>，</a:t>
            </a:r>
            <a:r>
              <a:rPr lang="zh-CN" altLang="zh-CN" sz="2200" dirty="0">
                <a:latin typeface="+mn-ea"/>
              </a:rPr>
              <a:t>可以装载更多的行李</a:t>
            </a:r>
            <a:r>
              <a:rPr lang="zh-CN" altLang="en-US" sz="2200" dirty="0">
                <a:latin typeface="+mn-ea"/>
              </a:rPr>
              <a:t>，</a:t>
            </a:r>
            <a:r>
              <a:rPr lang="zh-CN" altLang="zh-CN" sz="2200" dirty="0">
                <a:latin typeface="+mn-ea"/>
              </a:rPr>
              <a:t>非常适合有孩子的家庭</a:t>
            </a:r>
            <a:r>
              <a:rPr lang="zh-CN" altLang="en-US" sz="2200" dirty="0">
                <a:latin typeface="+mn-ea"/>
              </a:rPr>
              <a:t>，</a:t>
            </a:r>
            <a:r>
              <a:rPr lang="zh-CN" altLang="zh-CN" sz="2200" dirty="0">
                <a:latin typeface="+mn-ea"/>
              </a:rPr>
              <a:t>或经常需要携带大量行李的人群。</a:t>
            </a:r>
            <a:r>
              <a:rPr lang="en-US" altLang="zh-CN" sz="2200" dirty="0">
                <a:latin typeface="+mn-ea"/>
              </a:rPr>
              <a:t>②</a:t>
            </a:r>
            <a:r>
              <a:rPr lang="zh-CN" altLang="zh-CN" sz="2200" dirty="0">
                <a:latin typeface="+mn-ea"/>
              </a:rPr>
              <a:t>长途驾驶者。对于经常需要进行长途驾驶的人群</a:t>
            </a:r>
            <a:r>
              <a:rPr lang="zh-CN" altLang="en-US" sz="2200" dirty="0">
                <a:latin typeface="+mn-ea"/>
              </a:rPr>
              <a:t>，</a:t>
            </a:r>
            <a:r>
              <a:rPr lang="zh-CN" altLang="zh-CN" sz="2200" dirty="0">
                <a:latin typeface="+mn-ea"/>
              </a:rPr>
              <a:t>三厢车的隔声效果好</a:t>
            </a:r>
            <a:r>
              <a:rPr lang="zh-CN" altLang="en-US" sz="2200" dirty="0">
                <a:latin typeface="+mn-ea"/>
              </a:rPr>
              <a:t>，</a:t>
            </a:r>
            <a:r>
              <a:rPr lang="zh-CN" altLang="zh-CN" sz="2200" dirty="0">
                <a:latin typeface="+mn-ea"/>
              </a:rPr>
              <a:t>驾驶体验更佳</a:t>
            </a:r>
            <a:r>
              <a:rPr lang="zh-CN" altLang="en-US" sz="2200" dirty="0">
                <a:latin typeface="+mn-ea"/>
              </a:rPr>
              <a:t>，</a:t>
            </a:r>
            <a:r>
              <a:rPr lang="zh-CN" altLang="zh-CN" sz="2200" dirty="0">
                <a:latin typeface="+mn-ea"/>
              </a:rPr>
              <a:t>同时能装载更多的行李</a:t>
            </a:r>
            <a:r>
              <a:rPr lang="zh-CN" altLang="en-US" sz="2200" dirty="0">
                <a:latin typeface="+mn-ea"/>
              </a:rPr>
              <a:t>，</a:t>
            </a:r>
            <a:r>
              <a:rPr lang="zh-CN" altLang="zh-CN" sz="2200" dirty="0">
                <a:latin typeface="+mn-ea"/>
              </a:rPr>
              <a:t>是理想的选择。</a:t>
            </a:r>
            <a:r>
              <a:rPr lang="en-US" altLang="zh-CN" sz="2200" dirty="0">
                <a:latin typeface="+mn-ea"/>
              </a:rPr>
              <a:t>③需要私密空间的人群。</a:t>
            </a:r>
            <a:r>
              <a:rPr lang="zh-CN" altLang="zh-CN" sz="2200" dirty="0">
                <a:latin typeface="+mn-ea"/>
              </a:rPr>
              <a:t>三厢车的后备箱设计可以更好地保护行李的隐私</a:t>
            </a:r>
            <a:r>
              <a:rPr lang="zh-CN" altLang="en-US" sz="2200" dirty="0">
                <a:latin typeface="+mn-ea"/>
              </a:rPr>
              <a:t>，</a:t>
            </a:r>
            <a:r>
              <a:rPr lang="zh-CN" altLang="zh-CN" sz="2200" dirty="0">
                <a:latin typeface="+mn-ea"/>
              </a:rPr>
              <a:t>对于需要较高私密性的人群</a:t>
            </a:r>
            <a:r>
              <a:rPr lang="zh-CN" altLang="en-US" sz="2200" dirty="0">
                <a:latin typeface="+mn-ea"/>
              </a:rPr>
              <a:t>，</a:t>
            </a:r>
            <a:r>
              <a:rPr lang="zh-CN" altLang="zh-CN" sz="2200" dirty="0">
                <a:latin typeface="+mn-ea"/>
              </a:rPr>
              <a:t>如商务人士</a:t>
            </a:r>
            <a:r>
              <a:rPr lang="zh-CN" altLang="en-US" sz="2200" dirty="0">
                <a:latin typeface="+mn-ea"/>
              </a:rPr>
              <a:t>，</a:t>
            </a:r>
            <a:r>
              <a:rPr lang="zh-CN" altLang="zh-CN" sz="2200" dirty="0">
                <a:latin typeface="+mn-ea"/>
              </a:rPr>
              <a:t>三厢车是一个不错的选择。</a:t>
            </a:r>
          </a:p>
        </p:txBody>
      </p:sp>
    </p:spTree>
    <p:extLst>
      <p:ext uri="{BB962C8B-B14F-4D97-AF65-F5344CB8AC3E}">
        <p14:creationId xmlns:p14="http://schemas.microsoft.com/office/powerpoint/2010/main" val="18550455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B86C9965-DFF9-9EEC-BB75-052C77A37A86}"/>
              </a:ext>
            </a:extLst>
          </p:cNvPr>
          <p:cNvSpPr txBox="1"/>
          <p:nvPr/>
        </p:nvSpPr>
        <p:spPr>
          <a:xfrm>
            <a:off x="840000" y="593388"/>
            <a:ext cx="10512000" cy="3293209"/>
          </a:xfrm>
          <a:prstGeom prst="rect">
            <a:avLst/>
          </a:prstGeom>
          <a:noFill/>
        </p:spPr>
        <p:txBody>
          <a:bodyPr wrap="square" rtlCol="0">
            <a:spAutoFit/>
          </a:bodyPr>
          <a:lstStyle/>
          <a:p>
            <a:pPr indent="576000" algn="just" eaLnBrk="0">
              <a:spcAft>
                <a:spcPts val="600"/>
              </a:spcAft>
            </a:pPr>
            <a:r>
              <a:rPr lang="en-US" altLang="zh-CN" sz="2200" b="1" dirty="0">
                <a:latin typeface="+mn-ea"/>
              </a:rPr>
              <a:t>2.</a:t>
            </a:r>
            <a:r>
              <a:rPr lang="zh-CN" altLang="zh-CN" sz="2200" b="1" dirty="0">
                <a:latin typeface="+mn-ea"/>
              </a:rPr>
              <a:t>两厢式车身</a:t>
            </a:r>
          </a:p>
          <a:p>
            <a:pPr indent="576000" algn="just" eaLnBrk="0">
              <a:spcAft>
                <a:spcPts val="600"/>
              </a:spcAft>
            </a:pPr>
            <a:r>
              <a:rPr lang="zh-CN" altLang="zh-CN" sz="2200" dirty="0">
                <a:latin typeface="+mn-ea"/>
              </a:rPr>
              <a:t>两厢式车身是指车身只分为前、后两个部分</a:t>
            </a:r>
            <a:r>
              <a:rPr lang="zh-CN" altLang="en-US" sz="2200" dirty="0">
                <a:latin typeface="+mn-ea"/>
              </a:rPr>
              <a:t>，</a:t>
            </a:r>
            <a:r>
              <a:rPr lang="zh-CN" altLang="zh-CN" sz="2200" dirty="0">
                <a:latin typeface="+mn-ea"/>
              </a:rPr>
              <a:t>没有行李箱</a:t>
            </a:r>
            <a:r>
              <a:rPr lang="zh-CN" altLang="en-US" sz="2200" dirty="0">
                <a:latin typeface="+mn-ea"/>
              </a:rPr>
              <a:t>，</a:t>
            </a:r>
            <a:r>
              <a:rPr lang="zh-CN" altLang="zh-CN" sz="2200" dirty="0">
                <a:latin typeface="+mn-ea"/>
              </a:rPr>
              <a:t>适合城市通勤和日常使用。在紧凑型轿车领域</a:t>
            </a:r>
            <a:r>
              <a:rPr lang="zh-CN" altLang="en-US" sz="2200" dirty="0">
                <a:latin typeface="+mn-ea"/>
              </a:rPr>
              <a:t>，</a:t>
            </a:r>
            <a:r>
              <a:rPr lang="zh-CN" altLang="zh-CN" sz="2200" dirty="0">
                <a:latin typeface="+mn-ea"/>
              </a:rPr>
              <a:t>同一款车型经常同时发售三厢版本和两厢版本供消费者选择</a:t>
            </a:r>
            <a:r>
              <a:rPr lang="zh-CN" altLang="en-US" sz="2200" dirty="0">
                <a:latin typeface="+mn-ea"/>
              </a:rPr>
              <a:t>，</a:t>
            </a:r>
            <a:r>
              <a:rPr lang="zh-CN" altLang="zh-CN" sz="2200" dirty="0">
                <a:latin typeface="+mn-ea"/>
              </a:rPr>
              <a:t>除尾部外观外</a:t>
            </a:r>
            <a:r>
              <a:rPr lang="zh-CN" altLang="en-US" sz="2200" dirty="0">
                <a:latin typeface="+mn-ea"/>
              </a:rPr>
              <a:t>，</a:t>
            </a:r>
            <a:r>
              <a:rPr lang="zh-CN" altLang="zh-CN" sz="2200" dirty="0">
                <a:latin typeface="+mn-ea"/>
              </a:rPr>
              <a:t>汽车的其他数据几乎没有差别</a:t>
            </a:r>
            <a:r>
              <a:rPr lang="zh-CN" altLang="en-US" sz="2200" dirty="0">
                <a:latin typeface="+mn-ea"/>
              </a:rPr>
              <a:t>，</a:t>
            </a:r>
            <a:r>
              <a:rPr lang="zh-CN" altLang="zh-CN" sz="2200" dirty="0">
                <a:latin typeface="+mn-ea"/>
              </a:rPr>
              <a:t>如图</a:t>
            </a:r>
            <a:r>
              <a:rPr lang="en-US" altLang="zh-CN" sz="2200" dirty="0">
                <a:latin typeface="+mn-ea"/>
              </a:rPr>
              <a:t>1-2-3</a:t>
            </a:r>
            <a:r>
              <a:rPr lang="zh-CN" altLang="zh-CN" sz="2200" dirty="0">
                <a:latin typeface="+mn-ea"/>
              </a:rPr>
              <a:t>所示。</a:t>
            </a:r>
          </a:p>
          <a:p>
            <a:pPr indent="576000" algn="just" eaLnBrk="0">
              <a:spcAft>
                <a:spcPts val="600"/>
              </a:spcAft>
            </a:pPr>
            <a:r>
              <a:rPr lang="zh-CN" altLang="zh-CN" sz="2200" dirty="0">
                <a:latin typeface="+mn-ea"/>
              </a:rPr>
              <a:t>两厢车适合的人群</a:t>
            </a:r>
            <a:r>
              <a:rPr lang="zh-CN" altLang="en-US" sz="2200" dirty="0">
                <a:latin typeface="+mn-ea"/>
              </a:rPr>
              <a:t>：</a:t>
            </a:r>
            <a:r>
              <a:rPr lang="en-US" altLang="zh-CN" sz="2200" dirty="0">
                <a:latin typeface="+mn-ea"/>
              </a:rPr>
              <a:t>①</a:t>
            </a:r>
            <a:r>
              <a:rPr lang="zh-CN" altLang="zh-CN" sz="2200" dirty="0">
                <a:latin typeface="+mn-ea"/>
              </a:rPr>
              <a:t>城市居民。由于两厢车车身短小</a:t>
            </a:r>
            <a:r>
              <a:rPr lang="zh-CN" altLang="en-US" sz="2200" dirty="0">
                <a:latin typeface="+mn-ea"/>
              </a:rPr>
              <a:t>，</a:t>
            </a:r>
            <a:r>
              <a:rPr lang="zh-CN" altLang="zh-CN" sz="2200" dirty="0">
                <a:latin typeface="+mn-ea"/>
              </a:rPr>
              <a:t>灵活性高</a:t>
            </a:r>
            <a:r>
              <a:rPr lang="zh-CN" altLang="en-US" sz="2200" dirty="0">
                <a:latin typeface="+mn-ea"/>
              </a:rPr>
              <a:t>，</a:t>
            </a:r>
            <a:r>
              <a:rPr lang="zh-CN" altLang="zh-CN" sz="2200" dirty="0">
                <a:latin typeface="+mn-ea"/>
              </a:rPr>
              <a:t>非常适合城市狭窄的道路和停车位</a:t>
            </a:r>
            <a:r>
              <a:rPr lang="zh-CN" altLang="en-US" sz="2200" dirty="0">
                <a:latin typeface="+mn-ea"/>
              </a:rPr>
              <a:t>，</a:t>
            </a:r>
            <a:r>
              <a:rPr lang="zh-CN" altLang="zh-CN" sz="2200" dirty="0">
                <a:latin typeface="+mn-ea"/>
              </a:rPr>
              <a:t>是城市通勤的理想选择。</a:t>
            </a:r>
            <a:r>
              <a:rPr lang="en-US" altLang="zh-CN" sz="2200" dirty="0">
                <a:latin typeface="+mn-ea"/>
              </a:rPr>
              <a:t>②</a:t>
            </a:r>
            <a:r>
              <a:rPr lang="zh-CN" altLang="zh-CN" sz="2200" dirty="0">
                <a:latin typeface="+mn-ea"/>
              </a:rPr>
              <a:t>初次购车者。对于初次购车或预算较低的消费者</a:t>
            </a:r>
            <a:r>
              <a:rPr lang="zh-CN" altLang="en-US" sz="2200" dirty="0">
                <a:latin typeface="+mn-ea"/>
              </a:rPr>
              <a:t>，</a:t>
            </a:r>
            <a:r>
              <a:rPr lang="zh-CN" altLang="zh-CN" sz="2200" dirty="0">
                <a:latin typeface="+mn-ea"/>
              </a:rPr>
              <a:t>两厢车因其价格较为经济实惠</a:t>
            </a:r>
            <a:r>
              <a:rPr lang="zh-CN" altLang="en-US" sz="2200" dirty="0">
                <a:latin typeface="+mn-ea"/>
              </a:rPr>
              <a:t>，</a:t>
            </a:r>
            <a:r>
              <a:rPr lang="zh-CN" altLang="zh-CN" sz="2200" dirty="0">
                <a:latin typeface="+mn-ea"/>
              </a:rPr>
              <a:t>是一个不错的选择。</a:t>
            </a:r>
            <a:r>
              <a:rPr lang="en-US" altLang="zh-CN" sz="2200" dirty="0">
                <a:latin typeface="+mn-ea"/>
              </a:rPr>
              <a:t>③</a:t>
            </a:r>
            <a:r>
              <a:rPr lang="zh-CN" altLang="zh-CN" sz="2200" dirty="0">
                <a:latin typeface="+mn-ea"/>
              </a:rPr>
              <a:t>小家庭。对于小家庭或单身人士</a:t>
            </a:r>
            <a:r>
              <a:rPr lang="zh-CN" altLang="en-US" sz="2200" dirty="0">
                <a:latin typeface="+mn-ea"/>
              </a:rPr>
              <a:t>，</a:t>
            </a:r>
            <a:r>
              <a:rPr lang="zh-CN" altLang="zh-CN" sz="2200" dirty="0">
                <a:latin typeface="+mn-ea"/>
              </a:rPr>
              <a:t>两厢车能满足其日常生活所需</a:t>
            </a:r>
            <a:r>
              <a:rPr lang="zh-CN" altLang="en-US" sz="2200" dirty="0">
                <a:latin typeface="+mn-ea"/>
              </a:rPr>
              <a:t>，</a:t>
            </a:r>
            <a:r>
              <a:rPr lang="zh-CN" altLang="zh-CN" sz="2200" dirty="0">
                <a:latin typeface="+mn-ea"/>
              </a:rPr>
              <a:t>而且后备箱空间可以通过放倒后座进行拓展</a:t>
            </a:r>
            <a:r>
              <a:rPr lang="zh-CN" altLang="en-US" sz="2200" dirty="0">
                <a:latin typeface="+mn-ea"/>
              </a:rPr>
              <a:t>，</a:t>
            </a:r>
            <a:r>
              <a:rPr lang="zh-CN" altLang="zh-CN" sz="2200" dirty="0">
                <a:latin typeface="+mn-ea"/>
              </a:rPr>
              <a:t>适应性较强。</a:t>
            </a:r>
          </a:p>
        </p:txBody>
      </p:sp>
      <p:pic>
        <p:nvPicPr>
          <p:cNvPr id="6" name="图片 5">
            <a:extLst>
              <a:ext uri="{FF2B5EF4-FFF2-40B4-BE49-F238E27FC236}">
                <a16:creationId xmlns:a16="http://schemas.microsoft.com/office/drawing/2014/main" id="{1B7A1D82-7FF5-3331-62D2-DEBD44643F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2926" y="3921486"/>
            <a:ext cx="8446148" cy="2343126"/>
          </a:xfrm>
          <a:prstGeom prst="rect">
            <a:avLst/>
          </a:prstGeom>
        </p:spPr>
      </p:pic>
    </p:spTree>
    <p:extLst>
      <p:ext uri="{BB962C8B-B14F-4D97-AF65-F5344CB8AC3E}">
        <p14:creationId xmlns:p14="http://schemas.microsoft.com/office/powerpoint/2010/main" val="27423205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B37640C-3400-5B9F-027E-3EC50AD1BA4A}"/>
              </a:ext>
            </a:extLst>
          </p:cNvPr>
          <p:cNvSpPr txBox="1"/>
          <p:nvPr/>
        </p:nvSpPr>
        <p:spPr>
          <a:xfrm>
            <a:off x="840000" y="353640"/>
            <a:ext cx="10512000" cy="4385816"/>
          </a:xfrm>
          <a:prstGeom prst="rect">
            <a:avLst/>
          </a:prstGeom>
          <a:noFill/>
        </p:spPr>
        <p:txBody>
          <a:bodyPr wrap="square" rtlCol="0">
            <a:spAutoFit/>
          </a:bodyPr>
          <a:lstStyle/>
          <a:p>
            <a:pPr indent="576000" algn="just" eaLnBrk="0">
              <a:spcAft>
                <a:spcPts val="600"/>
              </a:spcAft>
            </a:pPr>
            <a:r>
              <a:rPr lang="en-US" altLang="zh-CN" sz="2200" b="1" dirty="0">
                <a:latin typeface="+mn-ea"/>
              </a:rPr>
              <a:t>3.</a:t>
            </a:r>
            <a:r>
              <a:rPr lang="zh-CN" altLang="zh-CN" sz="2200" b="1" dirty="0">
                <a:latin typeface="+mn-ea"/>
              </a:rPr>
              <a:t>旅行车车身</a:t>
            </a:r>
          </a:p>
          <a:p>
            <a:pPr indent="576000" algn="just" eaLnBrk="0">
              <a:spcAft>
                <a:spcPts val="600"/>
              </a:spcAft>
            </a:pPr>
            <a:r>
              <a:rPr lang="zh-CN" altLang="zh-CN" sz="2200" dirty="0">
                <a:latin typeface="+mn-ea"/>
              </a:rPr>
              <a:t>旅行车车身是指车身后部加长</a:t>
            </a:r>
            <a:r>
              <a:rPr lang="zh-CN" altLang="en-US" sz="2200" dirty="0">
                <a:latin typeface="+mn-ea"/>
              </a:rPr>
              <a:t>，</a:t>
            </a:r>
            <a:r>
              <a:rPr lang="zh-CN" altLang="zh-CN" sz="2200" dirty="0">
                <a:latin typeface="+mn-ea"/>
              </a:rPr>
              <a:t>增加了行李箱空间的车身</a:t>
            </a:r>
            <a:r>
              <a:rPr lang="zh-CN" altLang="en-US" sz="2200" dirty="0">
                <a:latin typeface="+mn-ea"/>
              </a:rPr>
              <a:t>，</a:t>
            </a:r>
            <a:r>
              <a:rPr lang="zh-CN" altLang="zh-CN" sz="2200" dirty="0">
                <a:latin typeface="+mn-ea"/>
              </a:rPr>
              <a:t>其适合长途旅行和家庭用途。虽然在欧美国家旅行车是最受家庭欢迎的车型</a:t>
            </a:r>
            <a:r>
              <a:rPr lang="zh-CN" altLang="en-US" sz="2200" dirty="0">
                <a:latin typeface="+mn-ea"/>
              </a:rPr>
              <a:t>，</a:t>
            </a:r>
            <a:r>
              <a:rPr lang="zh-CN" altLang="zh-CN" sz="2200" dirty="0">
                <a:latin typeface="+mn-ea"/>
              </a:rPr>
              <a:t>但是在我国旅行车还不是轿车的主流</a:t>
            </a:r>
            <a:r>
              <a:rPr lang="zh-CN" altLang="en-US" sz="2200" dirty="0">
                <a:latin typeface="+mn-ea"/>
              </a:rPr>
              <a:t>，</a:t>
            </a:r>
            <a:r>
              <a:rPr lang="zh-CN" altLang="zh-CN" sz="2200" dirty="0">
                <a:latin typeface="+mn-ea"/>
              </a:rPr>
              <a:t>很多人都认为旅行车一直都是最美车型</a:t>
            </a:r>
            <a:r>
              <a:rPr lang="zh-CN" altLang="en-US" sz="2200" dirty="0">
                <a:latin typeface="+mn-ea"/>
              </a:rPr>
              <a:t>，</a:t>
            </a:r>
            <a:r>
              <a:rPr lang="zh-CN" altLang="zh-CN" sz="2200" dirty="0">
                <a:latin typeface="+mn-ea"/>
              </a:rPr>
              <a:t>颜值最高</a:t>
            </a:r>
            <a:r>
              <a:rPr lang="zh-CN" altLang="en-US" sz="2200" dirty="0">
                <a:latin typeface="+mn-ea"/>
              </a:rPr>
              <a:t>，</a:t>
            </a:r>
            <a:r>
              <a:rPr lang="zh-CN" altLang="zh-CN" sz="2200" dirty="0">
                <a:latin typeface="+mn-ea"/>
              </a:rPr>
              <a:t>但是却并不会为之买单。旅行车如图</a:t>
            </a:r>
            <a:r>
              <a:rPr lang="en-US" altLang="zh-CN" sz="2200" dirty="0">
                <a:latin typeface="+mn-ea"/>
              </a:rPr>
              <a:t>1-2-4</a:t>
            </a:r>
            <a:r>
              <a:rPr lang="zh-CN" altLang="zh-CN" sz="2200" dirty="0">
                <a:latin typeface="+mn-ea"/>
              </a:rPr>
              <a:t>所示。</a:t>
            </a:r>
          </a:p>
          <a:p>
            <a:pPr indent="576000" algn="just" eaLnBrk="0">
              <a:spcAft>
                <a:spcPts val="600"/>
              </a:spcAft>
            </a:pPr>
            <a:r>
              <a:rPr lang="en-US" altLang="zh-CN" sz="2200" b="1" dirty="0">
                <a:latin typeface="+mn-ea"/>
              </a:rPr>
              <a:t>4.</a:t>
            </a:r>
            <a:r>
              <a:rPr lang="zh-CN" altLang="zh-CN" sz="2200" b="1" dirty="0">
                <a:latin typeface="+mn-ea"/>
              </a:rPr>
              <a:t>敞篷车车身</a:t>
            </a:r>
          </a:p>
          <a:p>
            <a:pPr indent="576000" algn="just" eaLnBrk="0">
              <a:spcAft>
                <a:spcPts val="600"/>
              </a:spcAft>
            </a:pPr>
            <a:r>
              <a:rPr lang="zh-CN" altLang="zh-CN" sz="2200" dirty="0">
                <a:latin typeface="+mn-ea"/>
              </a:rPr>
              <a:t>硬顶敞篷车车身是指车顶可以打开或拆卸</a:t>
            </a:r>
            <a:r>
              <a:rPr lang="zh-CN" altLang="en-US" sz="2200" dirty="0">
                <a:latin typeface="+mn-ea"/>
              </a:rPr>
              <a:t>，</a:t>
            </a:r>
            <a:r>
              <a:rPr lang="zh-CN" altLang="zh-CN" sz="2200" dirty="0">
                <a:latin typeface="+mn-ea"/>
              </a:rPr>
              <a:t>但车顶是由硬质材料制成的车身</a:t>
            </a:r>
            <a:r>
              <a:rPr lang="zh-CN" altLang="en-US" sz="2200" dirty="0">
                <a:latin typeface="+mn-ea"/>
              </a:rPr>
              <a:t>，</a:t>
            </a:r>
            <a:r>
              <a:rPr lang="zh-CN" altLang="zh-CN" sz="2200" dirty="0">
                <a:latin typeface="+mn-ea"/>
              </a:rPr>
              <a:t>适合享受阳光和风景的驾驶体验</a:t>
            </a:r>
            <a:r>
              <a:rPr lang="zh-CN" altLang="en-US" sz="2200" dirty="0">
                <a:latin typeface="+mn-ea"/>
              </a:rPr>
              <a:t>，</a:t>
            </a:r>
            <a:r>
              <a:rPr lang="zh-CN" altLang="zh-CN" sz="2200" dirty="0">
                <a:latin typeface="+mn-ea"/>
              </a:rPr>
              <a:t>如图</a:t>
            </a:r>
            <a:r>
              <a:rPr lang="en-US" altLang="zh-CN" sz="2200" dirty="0">
                <a:latin typeface="+mn-ea"/>
              </a:rPr>
              <a:t>1-2-5</a:t>
            </a:r>
            <a:r>
              <a:rPr lang="zh-CN" altLang="zh-CN" sz="2200" dirty="0">
                <a:latin typeface="+mn-ea"/>
              </a:rPr>
              <a:t>所示。硬顶敞篷的耐用性高</a:t>
            </a:r>
            <a:r>
              <a:rPr lang="zh-CN" altLang="en-US" sz="2200" dirty="0">
                <a:latin typeface="+mn-ea"/>
              </a:rPr>
              <a:t>，</a:t>
            </a:r>
            <a:r>
              <a:rPr lang="zh-CN" altLang="zh-CN" sz="2200" dirty="0">
                <a:latin typeface="+mn-ea"/>
              </a:rPr>
              <a:t>因为硬顶敞篷的结构多为金属材质</a:t>
            </a:r>
            <a:r>
              <a:rPr lang="zh-CN" altLang="en-US" sz="2200" dirty="0">
                <a:latin typeface="+mn-ea"/>
              </a:rPr>
              <a:t>，</a:t>
            </a:r>
            <a:r>
              <a:rPr lang="zh-CN" altLang="zh-CN" sz="2200" dirty="0">
                <a:latin typeface="+mn-ea"/>
              </a:rPr>
              <a:t>与车身保持一致</a:t>
            </a:r>
            <a:r>
              <a:rPr lang="zh-CN" altLang="en-US" sz="2200" dirty="0">
                <a:latin typeface="+mn-ea"/>
              </a:rPr>
              <a:t>，</a:t>
            </a:r>
            <a:r>
              <a:rPr lang="zh-CN" altLang="zh-CN" sz="2200" dirty="0">
                <a:latin typeface="+mn-ea"/>
              </a:rPr>
              <a:t>不会出现老化现象。硬顶敞篷车对车辆外形的影响相对较小。与硬顶敞篷车相比</a:t>
            </a:r>
            <a:r>
              <a:rPr lang="zh-CN" altLang="en-US" sz="2200" dirty="0">
                <a:latin typeface="+mn-ea"/>
              </a:rPr>
              <a:t>，</a:t>
            </a:r>
            <a:r>
              <a:rPr lang="zh-CN" altLang="zh-CN" sz="2200" dirty="0">
                <a:latin typeface="+mn-ea"/>
              </a:rPr>
              <a:t>软顶敞篷车可以折叠得更加充分</a:t>
            </a:r>
            <a:r>
              <a:rPr lang="zh-CN" altLang="en-US" sz="2200" dirty="0">
                <a:latin typeface="+mn-ea"/>
              </a:rPr>
              <a:t>，</a:t>
            </a:r>
            <a:r>
              <a:rPr lang="zh-CN" altLang="zh-CN" sz="2200" dirty="0">
                <a:latin typeface="+mn-ea"/>
              </a:rPr>
              <a:t>从而提供更多的储物空间。车辆的价格相对更加优惠</a:t>
            </a:r>
            <a:r>
              <a:rPr lang="zh-CN" altLang="en-US" sz="2200" dirty="0">
                <a:latin typeface="+mn-ea"/>
              </a:rPr>
              <a:t>，</a:t>
            </a:r>
            <a:r>
              <a:rPr lang="zh-CN" altLang="zh-CN" sz="2200" dirty="0">
                <a:latin typeface="+mn-ea"/>
              </a:rPr>
              <a:t>软顶敞篷车的后期保养成本也比硬顶敞篷车低。</a:t>
            </a:r>
          </a:p>
        </p:txBody>
      </p:sp>
      <p:pic>
        <p:nvPicPr>
          <p:cNvPr id="5" name="图片 4">
            <a:extLst>
              <a:ext uri="{FF2B5EF4-FFF2-40B4-BE49-F238E27FC236}">
                <a16:creationId xmlns:a16="http://schemas.microsoft.com/office/drawing/2014/main" id="{5A607C74-1F72-7169-70D7-4200B0AD4A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8881" y="4397070"/>
            <a:ext cx="3769936" cy="2460930"/>
          </a:xfrm>
          <a:prstGeom prst="rect">
            <a:avLst/>
          </a:prstGeom>
        </p:spPr>
      </p:pic>
      <p:pic>
        <p:nvPicPr>
          <p:cNvPr id="7" name="图片 6">
            <a:extLst>
              <a:ext uri="{FF2B5EF4-FFF2-40B4-BE49-F238E27FC236}">
                <a16:creationId xmlns:a16="http://schemas.microsoft.com/office/drawing/2014/main" id="{B6505196-4F4B-970B-1BAB-F1509578FD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5556" y="4397070"/>
            <a:ext cx="4124664" cy="2430447"/>
          </a:xfrm>
          <a:prstGeom prst="rect">
            <a:avLst/>
          </a:prstGeom>
        </p:spPr>
      </p:pic>
    </p:spTree>
    <p:extLst>
      <p:ext uri="{BB962C8B-B14F-4D97-AF65-F5344CB8AC3E}">
        <p14:creationId xmlns:p14="http://schemas.microsoft.com/office/powerpoint/2010/main" val="1430592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A59F4306-5D54-7FA1-8E8C-52D459490ACD}"/>
              </a:ext>
            </a:extLst>
          </p:cNvPr>
          <p:cNvSpPr txBox="1"/>
          <p:nvPr/>
        </p:nvSpPr>
        <p:spPr>
          <a:xfrm>
            <a:off x="924126" y="1229482"/>
            <a:ext cx="10512000" cy="1646605"/>
          </a:xfrm>
          <a:prstGeom prst="rect">
            <a:avLst/>
          </a:prstGeom>
          <a:noFill/>
        </p:spPr>
        <p:txBody>
          <a:bodyPr wrap="square" rtlCol="0">
            <a:spAutoFit/>
          </a:bodyPr>
          <a:lstStyle/>
          <a:p>
            <a:pPr indent="576000" algn="just" eaLnBrk="0">
              <a:spcAft>
                <a:spcPts val="600"/>
              </a:spcAft>
            </a:pPr>
            <a:r>
              <a:rPr lang="en-US" altLang="zh-CN" sz="2400" b="1" dirty="0">
                <a:latin typeface="+mn-ea"/>
              </a:rPr>
              <a:t>5.</a:t>
            </a:r>
            <a:r>
              <a:rPr lang="zh-CN" altLang="zh-CN" sz="2400" b="1" dirty="0">
                <a:latin typeface="+mn-ea"/>
              </a:rPr>
              <a:t>跑车车身</a:t>
            </a:r>
          </a:p>
          <a:p>
            <a:pPr indent="576000" algn="just" eaLnBrk="0">
              <a:spcAft>
                <a:spcPts val="600"/>
              </a:spcAft>
            </a:pPr>
            <a:r>
              <a:rPr lang="zh-CN" altLang="zh-CN" sz="2400" dirty="0">
                <a:latin typeface="+mn-ea"/>
              </a:rPr>
              <a:t>跑车车身设计呈流线型</a:t>
            </a:r>
            <a:r>
              <a:rPr lang="zh-CN" altLang="en-US" sz="2400" dirty="0">
                <a:latin typeface="+mn-ea"/>
              </a:rPr>
              <a:t>，</a:t>
            </a:r>
            <a:r>
              <a:rPr lang="zh-CN" altLang="zh-CN" sz="2400" dirty="0">
                <a:latin typeface="+mn-ea"/>
              </a:rPr>
              <a:t>驾驶性能和动力性能较强</a:t>
            </a:r>
            <a:r>
              <a:rPr lang="zh-CN" altLang="en-US" sz="2400" dirty="0">
                <a:latin typeface="+mn-ea"/>
              </a:rPr>
              <a:t>，</a:t>
            </a:r>
            <a:r>
              <a:rPr lang="zh-CN" altLang="zh-CN" sz="2400" dirty="0">
                <a:latin typeface="+mn-ea"/>
              </a:rPr>
              <a:t>适合追求驾驶乐趣和速度的消费者。轿车跑车车型具有普通轿车的实用性和跑车的酷炫外形</a:t>
            </a:r>
            <a:r>
              <a:rPr lang="zh-CN" altLang="en-US" sz="2400" dirty="0">
                <a:latin typeface="+mn-ea"/>
              </a:rPr>
              <a:t>，</a:t>
            </a:r>
            <a:r>
              <a:rPr lang="zh-CN" altLang="zh-CN" sz="2400" dirty="0">
                <a:latin typeface="+mn-ea"/>
              </a:rPr>
              <a:t>因此受到年轻消费者的喜爱</a:t>
            </a:r>
            <a:r>
              <a:rPr lang="zh-CN" altLang="en-US" sz="2400" dirty="0">
                <a:latin typeface="+mn-ea"/>
              </a:rPr>
              <a:t>，</a:t>
            </a:r>
            <a:r>
              <a:rPr lang="zh-CN" altLang="zh-CN" sz="2400" dirty="0">
                <a:latin typeface="+mn-ea"/>
              </a:rPr>
              <a:t>如图</a:t>
            </a:r>
            <a:r>
              <a:rPr lang="en-US" altLang="zh-CN" sz="2400" dirty="0">
                <a:latin typeface="+mn-ea"/>
              </a:rPr>
              <a:t>1-2-6</a:t>
            </a:r>
            <a:r>
              <a:rPr lang="zh-CN" altLang="zh-CN" sz="2400" dirty="0">
                <a:latin typeface="+mn-ea"/>
              </a:rPr>
              <a:t>所示。</a:t>
            </a:r>
          </a:p>
        </p:txBody>
      </p:sp>
      <p:pic>
        <p:nvPicPr>
          <p:cNvPr id="5" name="图片 4">
            <a:extLst>
              <a:ext uri="{FF2B5EF4-FFF2-40B4-BE49-F238E27FC236}">
                <a16:creationId xmlns:a16="http://schemas.microsoft.com/office/drawing/2014/main" id="{0F7741F9-6CE6-648E-1480-CAFC333F2E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0645" y="2891746"/>
            <a:ext cx="6790709" cy="2736772"/>
          </a:xfrm>
          <a:prstGeom prst="rect">
            <a:avLst/>
          </a:prstGeom>
        </p:spPr>
      </p:pic>
    </p:spTree>
    <p:extLst>
      <p:ext uri="{BB962C8B-B14F-4D97-AF65-F5344CB8AC3E}">
        <p14:creationId xmlns:p14="http://schemas.microsoft.com/office/powerpoint/2010/main" val="34822350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9A7915-7F58-712F-267C-DB4023114FEB}"/>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E7888C51-FC88-6754-0C3A-259B2FA2FDEB}"/>
              </a:ext>
            </a:extLst>
          </p:cNvPr>
          <p:cNvSpPr txBox="1"/>
          <p:nvPr/>
        </p:nvSpPr>
        <p:spPr>
          <a:xfrm>
            <a:off x="840000" y="1653596"/>
            <a:ext cx="10512000" cy="58477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zh-CN" altLang="en-US" sz="3200" b="1" dirty="0"/>
              <a:t>学习研讨</a:t>
            </a:r>
          </a:p>
        </p:txBody>
      </p:sp>
      <p:pic>
        <p:nvPicPr>
          <p:cNvPr id="4" name="图片 3">
            <a:extLst>
              <a:ext uri="{FF2B5EF4-FFF2-40B4-BE49-F238E27FC236}">
                <a16:creationId xmlns:a16="http://schemas.microsoft.com/office/drawing/2014/main" id="{3620C67C-03AF-1B6B-E30F-CAA82E901B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00" y="2297522"/>
            <a:ext cx="10512000" cy="2906882"/>
          </a:xfrm>
          <a:prstGeom prst="rect">
            <a:avLst/>
          </a:prstGeom>
        </p:spPr>
      </p:pic>
    </p:spTree>
    <p:extLst>
      <p:ext uri="{BB962C8B-B14F-4D97-AF65-F5344CB8AC3E}">
        <p14:creationId xmlns:p14="http://schemas.microsoft.com/office/powerpoint/2010/main" val="1761571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A0F4EBAD-F286-8978-DCAA-025BB241091C}"/>
              </a:ext>
            </a:extLst>
          </p:cNvPr>
          <p:cNvSpPr txBox="1"/>
          <p:nvPr/>
        </p:nvSpPr>
        <p:spPr>
          <a:xfrm>
            <a:off x="840000" y="1828562"/>
            <a:ext cx="10512000" cy="3200876"/>
          </a:xfrm>
          <a:prstGeom prst="rect">
            <a:avLst/>
          </a:prstGeom>
          <a:noFill/>
        </p:spPr>
        <p:txBody>
          <a:bodyPr wrap="square" rtlCol="0">
            <a:spAutoFit/>
          </a:bodyPr>
          <a:lstStyle/>
          <a:p>
            <a:pPr algn="just">
              <a:spcAft>
                <a:spcPts val="600"/>
              </a:spcAft>
              <a:buFont typeface="Arial" panose="020B0604020202020204" pitchFamily="34" charset="0"/>
              <a:buChar char="•"/>
            </a:pPr>
            <a:r>
              <a:rPr lang="zh-CN" altLang="en-US" sz="2800" b="1" dirty="0">
                <a:latin typeface="+mn-ea"/>
              </a:rPr>
              <a:t>学习目标</a:t>
            </a:r>
            <a:endParaRPr lang="en-US" altLang="zh-CN" sz="2800" b="1" dirty="0">
              <a:latin typeface="+mn-ea"/>
            </a:endParaRPr>
          </a:p>
          <a:p>
            <a:pPr algn="just" eaLnBrk="0">
              <a:spcAft>
                <a:spcPts val="600"/>
              </a:spcAft>
            </a:pPr>
            <a:r>
              <a:rPr lang="zh-CN" altLang="en-US" sz="2400" dirty="0">
                <a:latin typeface="+mn-ea"/>
              </a:rPr>
              <a:t>（</a:t>
            </a:r>
            <a:r>
              <a:rPr lang="en-US" altLang="zh-CN" sz="2400" dirty="0">
                <a:latin typeface="+mn-ea"/>
              </a:rPr>
              <a:t>1</a:t>
            </a:r>
            <a:r>
              <a:rPr lang="zh-CN" altLang="en-US" sz="2400" dirty="0">
                <a:latin typeface="+mn-ea"/>
              </a:rPr>
              <a:t>）</a:t>
            </a:r>
            <a:r>
              <a:rPr lang="zh-CN" altLang="zh-CN" sz="2400" dirty="0">
                <a:latin typeface="+mn-ea"/>
              </a:rPr>
              <a:t>能够准确判断汽车的车型与种类。</a:t>
            </a:r>
          </a:p>
          <a:p>
            <a:pPr algn="just" eaLnBrk="0">
              <a:spcAft>
                <a:spcPts val="600"/>
              </a:spcAft>
            </a:pPr>
            <a:r>
              <a:rPr lang="zh-CN" altLang="en-US" sz="2400" dirty="0">
                <a:latin typeface="+mn-ea"/>
              </a:rPr>
              <a:t>（</a:t>
            </a:r>
            <a:r>
              <a:rPr lang="en-US" altLang="zh-CN" sz="2400" dirty="0">
                <a:latin typeface="+mn-ea"/>
              </a:rPr>
              <a:t>2</a:t>
            </a:r>
            <a:r>
              <a:rPr lang="zh-CN" altLang="en-US" sz="2400" dirty="0">
                <a:latin typeface="+mn-ea"/>
              </a:rPr>
              <a:t>）</a:t>
            </a:r>
            <a:r>
              <a:rPr lang="zh-CN" altLang="zh-CN" sz="2400" dirty="0">
                <a:latin typeface="+mn-ea"/>
              </a:rPr>
              <a:t>能够掌握轿车、货车、客车的车身结构和特点。</a:t>
            </a:r>
          </a:p>
          <a:p>
            <a:pPr algn="just" eaLnBrk="0">
              <a:spcAft>
                <a:spcPts val="600"/>
              </a:spcAft>
            </a:pPr>
            <a:r>
              <a:rPr lang="zh-CN" altLang="en-US" sz="2400" dirty="0">
                <a:latin typeface="+mn-ea"/>
              </a:rPr>
              <a:t>（</a:t>
            </a:r>
            <a:r>
              <a:rPr lang="en-US" altLang="zh-CN" sz="2400" dirty="0">
                <a:latin typeface="+mn-ea"/>
              </a:rPr>
              <a:t>3</a:t>
            </a:r>
            <a:r>
              <a:rPr lang="zh-CN" altLang="en-US" sz="2400" dirty="0">
                <a:latin typeface="+mn-ea"/>
              </a:rPr>
              <a:t>）</a:t>
            </a:r>
            <a:r>
              <a:rPr lang="zh-CN" altLang="zh-CN" sz="2400" dirty="0">
                <a:latin typeface="+mn-ea"/>
              </a:rPr>
              <a:t>具备图形分析能力</a:t>
            </a:r>
            <a:r>
              <a:rPr lang="zh-CN" altLang="en-US" sz="2400" dirty="0">
                <a:latin typeface="+mn-ea"/>
              </a:rPr>
              <a:t>，</a:t>
            </a:r>
            <a:r>
              <a:rPr lang="zh-CN" altLang="zh-CN" sz="2400" dirty="0">
                <a:latin typeface="+mn-ea"/>
              </a:rPr>
              <a:t>能够根据示意图分析相关系统的工作过程。</a:t>
            </a:r>
          </a:p>
          <a:p>
            <a:pPr algn="just" eaLnBrk="0">
              <a:spcAft>
                <a:spcPts val="600"/>
              </a:spcAft>
            </a:pPr>
            <a:r>
              <a:rPr lang="zh-CN" altLang="en-US" sz="2400" dirty="0">
                <a:latin typeface="+mn-ea"/>
              </a:rPr>
              <a:t>（</a:t>
            </a:r>
            <a:r>
              <a:rPr lang="en-US" altLang="zh-CN" sz="2400" dirty="0">
                <a:latin typeface="+mn-ea"/>
              </a:rPr>
              <a:t>4</a:t>
            </a:r>
            <a:r>
              <a:rPr lang="zh-CN" altLang="en-US" sz="2400" dirty="0">
                <a:latin typeface="+mn-ea"/>
              </a:rPr>
              <a:t>）</a:t>
            </a:r>
            <a:r>
              <a:rPr lang="zh-CN" altLang="zh-CN" sz="2400" dirty="0">
                <a:latin typeface="+mn-ea"/>
              </a:rPr>
              <a:t>培养快速阅读、提高知识点捕捉的能力。</a:t>
            </a:r>
          </a:p>
          <a:p>
            <a:pPr algn="just" eaLnBrk="0">
              <a:spcAft>
                <a:spcPts val="600"/>
              </a:spcAft>
            </a:pPr>
            <a:r>
              <a:rPr lang="zh-CN" altLang="en-US" sz="2400" dirty="0">
                <a:latin typeface="+mn-ea"/>
              </a:rPr>
              <a:t>（</a:t>
            </a:r>
            <a:r>
              <a:rPr lang="en-US" altLang="zh-CN" sz="2400" dirty="0">
                <a:latin typeface="+mn-ea"/>
              </a:rPr>
              <a:t>5</a:t>
            </a:r>
            <a:r>
              <a:rPr lang="zh-CN" altLang="en-US" sz="2400" dirty="0">
                <a:latin typeface="+mn-ea"/>
              </a:rPr>
              <a:t>）</a:t>
            </a:r>
            <a:r>
              <a:rPr lang="zh-CN" altLang="zh-CN" sz="2400" dirty="0">
                <a:latin typeface="+mn-ea"/>
              </a:rPr>
              <a:t>能够运用互联网工具或新媒体工具对相关资料进行查询。</a:t>
            </a:r>
          </a:p>
          <a:p>
            <a:pPr algn="just" eaLnBrk="0">
              <a:spcAft>
                <a:spcPts val="600"/>
              </a:spcAft>
            </a:pPr>
            <a:r>
              <a:rPr lang="zh-CN" altLang="en-US" sz="2400" dirty="0">
                <a:latin typeface="+mn-ea"/>
              </a:rPr>
              <a:t>（</a:t>
            </a:r>
            <a:r>
              <a:rPr lang="en-US" altLang="zh-CN" sz="2400" dirty="0">
                <a:latin typeface="+mn-ea"/>
              </a:rPr>
              <a:t>6</a:t>
            </a:r>
            <a:r>
              <a:rPr lang="zh-CN" altLang="en-US" sz="2400" dirty="0">
                <a:latin typeface="+mn-ea"/>
              </a:rPr>
              <a:t>）</a:t>
            </a:r>
            <a:r>
              <a:rPr lang="zh-CN" altLang="zh-CN" sz="2400" dirty="0">
                <a:latin typeface="+mn-ea"/>
              </a:rPr>
              <a:t>能够正确表述相关系统的工作过程</a:t>
            </a:r>
            <a:r>
              <a:rPr lang="zh-CN" altLang="en-US" sz="2400" dirty="0">
                <a:latin typeface="+mn-ea"/>
              </a:rPr>
              <a:t>，</a:t>
            </a:r>
            <a:r>
              <a:rPr lang="zh-CN" altLang="zh-CN" sz="2400" dirty="0">
                <a:latin typeface="+mn-ea"/>
              </a:rPr>
              <a:t>并对相应系统进行分析。</a:t>
            </a:r>
          </a:p>
        </p:txBody>
      </p:sp>
    </p:spTree>
    <p:extLst>
      <p:ext uri="{BB962C8B-B14F-4D97-AF65-F5344CB8AC3E}">
        <p14:creationId xmlns:p14="http://schemas.microsoft.com/office/powerpoint/2010/main" val="3221511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CED342-5390-32C9-90DA-31F47BECF5C0}"/>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E27D1B06-86D3-39CC-5B54-89FFD703BEC3}"/>
              </a:ext>
            </a:extLst>
          </p:cNvPr>
          <p:cNvSpPr txBox="1"/>
          <p:nvPr/>
        </p:nvSpPr>
        <p:spPr>
          <a:xfrm>
            <a:off x="840000" y="450508"/>
            <a:ext cx="10512000" cy="584775"/>
          </a:xfrm>
          <a:prstGeom prst="rect">
            <a:avLst/>
          </a:prstGeom>
          <a:noFill/>
        </p:spPr>
        <p:txBody>
          <a:bodyPr wrap="square" rtlCol="0">
            <a:spAutoFit/>
          </a:bodyPr>
          <a:lstStyle/>
          <a:p>
            <a:pPr marL="285750" indent="-285750">
              <a:buFont typeface="Arial" panose="020B0604020202020204" pitchFamily="34" charset="0"/>
              <a:buChar char="•"/>
            </a:pPr>
            <a:r>
              <a:rPr lang="zh-CN" altLang="en-US" sz="3200" b="1" dirty="0"/>
              <a:t>学习评价</a:t>
            </a:r>
          </a:p>
        </p:txBody>
      </p:sp>
      <p:pic>
        <p:nvPicPr>
          <p:cNvPr id="4" name="图片 3">
            <a:extLst>
              <a:ext uri="{FF2B5EF4-FFF2-40B4-BE49-F238E27FC236}">
                <a16:creationId xmlns:a16="http://schemas.microsoft.com/office/drawing/2014/main" id="{F626B4C2-881B-9B00-F389-8EF2F19272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00" y="1035283"/>
            <a:ext cx="10512000" cy="5083415"/>
          </a:xfrm>
          <a:prstGeom prst="rect">
            <a:avLst/>
          </a:prstGeom>
        </p:spPr>
      </p:pic>
    </p:spTree>
    <p:extLst>
      <p:ext uri="{BB962C8B-B14F-4D97-AF65-F5344CB8AC3E}">
        <p14:creationId xmlns:p14="http://schemas.microsoft.com/office/powerpoint/2010/main" val="16274636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62024-803F-8ABE-23A6-1C98256030C7}"/>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08E33D3D-99F0-110F-07AF-BC19C8B939BD}"/>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53DA1BAF-FCE2-D6E1-52A5-37C4F4CD8EE9}"/>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6B864C87-5FC6-E6CF-915D-E0138BB2AF88}"/>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7B77CA0C-D7D8-5A34-B260-058D91923F08}"/>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B547C6B7-C742-9022-D3C8-A35FEC8E69FA}"/>
              </a:ext>
            </a:extLst>
          </p:cNvPr>
          <p:cNvSpPr/>
          <p:nvPr userDrawn="1">
            <p:custDataLst>
              <p:tags r:id="rId3"/>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 name="标题 1">
            <a:extLst>
              <a:ext uri="{FF2B5EF4-FFF2-40B4-BE49-F238E27FC236}">
                <a16:creationId xmlns:a16="http://schemas.microsoft.com/office/drawing/2014/main" id="{08CB38CA-2BB7-009B-9F4C-A004E966DED9}"/>
              </a:ext>
            </a:extLst>
          </p:cNvPr>
          <p:cNvSpPr>
            <a:spLocks noGrp="1"/>
          </p:cNvSpPr>
          <p:nvPr>
            <p:custDataLst>
              <p:tags r:id="rId4"/>
            </p:custDataLst>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a:r>
              <a:rPr lang="zh-CN" altLang="en-US" b="1" dirty="0">
                <a:solidFill>
                  <a:srgbClr val="000000"/>
                </a:solidFill>
                <a:latin typeface="+mj-ea"/>
                <a:cs typeface="微软雅黑" panose="020B0503020204020204" charset="-122"/>
              </a:rPr>
              <a:t>学习单元三</a:t>
            </a:r>
            <a:r>
              <a:rPr lang="zh-CN" altLang="en-US" b="1" dirty="0">
                <a:latin typeface="+mj-ea"/>
              </a:rPr>
              <a:t>　货车的车身构造</a:t>
            </a:r>
            <a:endParaRPr kumimoji="0" lang="zh-CN" altLang="en-US" sz="4400" b="1" i="0" u="none" strike="noStrike" kern="1200" cap="none" spc="0" normalizeH="0" baseline="0" noProof="0" dirty="0">
              <a:ln>
                <a:noFill/>
              </a:ln>
              <a:solidFill>
                <a:srgbClr val="000000"/>
              </a:solidFill>
              <a:effectLst/>
              <a:uLnTx/>
              <a:uFillTx/>
              <a:latin typeface="+mj-ea"/>
              <a:cs typeface="微软雅黑" panose="020B0503020204020204" charset="-122"/>
            </a:endParaRPr>
          </a:p>
        </p:txBody>
      </p:sp>
      <p:sp>
        <p:nvSpPr>
          <p:cNvPr id="3" name="内容占位符 2">
            <a:extLst>
              <a:ext uri="{FF2B5EF4-FFF2-40B4-BE49-F238E27FC236}">
                <a16:creationId xmlns:a16="http://schemas.microsoft.com/office/drawing/2014/main" id="{22E79723-550A-0F78-02C4-16981397784B}"/>
              </a:ext>
            </a:extLst>
          </p:cNvPr>
          <p:cNvSpPr>
            <a:spLocks noGrp="1"/>
          </p:cNvSpPr>
          <p:nvPr>
            <p:custDataLst>
              <p:tags r:id="rId5"/>
            </p:custDataLst>
          </p:nvPr>
        </p:nvSpPr>
        <p:spPr>
          <a:xfrm>
            <a:off x="838200" y="1821248"/>
            <a:ext cx="10515600" cy="3215504"/>
          </a:xfrm>
          <a:prstGeom prst="rect">
            <a:avLst/>
          </a:prstGeom>
        </p:spPr>
        <p:txBody>
          <a:bodyPr vert="horz" lIns="91440" tIns="45720" rIns="91440" bIns="45720" rtlCol="0" anchor="ctr">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4572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zh-CN" altLang="en-US" sz="3200" b="1" dirty="0">
                <a:solidFill>
                  <a:srgbClr val="000000"/>
                </a:solidFill>
                <a:latin typeface="微软雅黑" panose="020B0503020204020204" charset="-122"/>
                <a:ea typeface="微软雅黑" panose="020B0503020204020204" charset="-122"/>
              </a:rPr>
              <a:t>情境导入</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a:p>
            <a:pPr marL="0" indent="576000" algn="just" eaLnBrk="0">
              <a:lnSpc>
                <a:spcPct val="100000"/>
              </a:lnSpc>
              <a:spcBef>
                <a:spcPts val="0"/>
              </a:spcBef>
              <a:spcAft>
                <a:spcPts val="600"/>
              </a:spcAft>
              <a:buNone/>
            </a:pPr>
            <a:r>
              <a:rPr lang="zh-CN" altLang="zh-CN" dirty="0">
                <a:latin typeface="+mn-ea"/>
              </a:rPr>
              <a:t>货车也称为载货汽车或卡车</a:t>
            </a:r>
            <a:r>
              <a:rPr lang="zh-CN" altLang="en-US" dirty="0">
                <a:latin typeface="+mn-ea"/>
              </a:rPr>
              <a:t>，</a:t>
            </a:r>
            <a:r>
              <a:rPr lang="zh-CN" altLang="zh-CN" dirty="0">
                <a:latin typeface="+mn-ea"/>
              </a:rPr>
              <a:t>主要用于运送货物</a:t>
            </a:r>
            <a:r>
              <a:rPr lang="zh-CN" altLang="en-US" dirty="0">
                <a:latin typeface="+mn-ea"/>
              </a:rPr>
              <a:t>，</a:t>
            </a:r>
            <a:r>
              <a:rPr lang="zh-CN" altLang="zh-CN" dirty="0">
                <a:latin typeface="+mn-ea"/>
              </a:rPr>
              <a:t>有时也可用于牵引其他车辆。货车是商业运输中不可或缺的工具</a:t>
            </a:r>
            <a:r>
              <a:rPr lang="zh-CN" altLang="en-US" dirty="0">
                <a:latin typeface="+mn-ea"/>
              </a:rPr>
              <a:t>，</a:t>
            </a:r>
            <a:r>
              <a:rPr lang="zh-CN" altLang="zh-CN" dirty="0">
                <a:latin typeface="+mn-ea"/>
              </a:rPr>
              <a:t>具有载重能力强、尺寸和类型多样、装载设施专业、长途运输能力强、驾驶员专业和维护需求高等特点</a:t>
            </a:r>
            <a:r>
              <a:rPr lang="zh-CN" altLang="en-US" dirty="0">
                <a:latin typeface="+mn-ea"/>
              </a:rPr>
              <a:t>，</a:t>
            </a:r>
            <a:r>
              <a:rPr lang="zh-CN" altLang="zh-CN" dirty="0">
                <a:latin typeface="+mn-ea"/>
              </a:rPr>
              <a:t>为道路运输最主要的工具。由于工作需求的不同</a:t>
            </a:r>
            <a:r>
              <a:rPr lang="zh-CN" altLang="en-US" dirty="0">
                <a:latin typeface="+mn-ea"/>
              </a:rPr>
              <a:t>，</a:t>
            </a:r>
            <a:r>
              <a:rPr lang="zh-CN" altLang="zh-CN" dirty="0">
                <a:latin typeface="+mn-ea"/>
              </a:rPr>
              <a:t>货车的种类多样</a:t>
            </a:r>
            <a:r>
              <a:rPr lang="zh-CN" altLang="en-US" dirty="0">
                <a:latin typeface="+mn-ea"/>
              </a:rPr>
              <a:t>，</a:t>
            </a:r>
            <a:r>
              <a:rPr lang="zh-CN" altLang="zh-CN" dirty="0">
                <a:latin typeface="+mn-ea"/>
              </a:rPr>
              <a:t>车身造型上也有很大的差异</a:t>
            </a:r>
            <a:r>
              <a:rPr lang="zh-CN" altLang="en-US" dirty="0">
                <a:latin typeface="+mn-ea"/>
              </a:rPr>
              <a:t>，</a:t>
            </a:r>
            <a:r>
              <a:rPr lang="zh-CN" altLang="zh-CN" dirty="0">
                <a:latin typeface="+mn-ea"/>
              </a:rPr>
              <a:t>下面一起来认识货车的车身构造。</a:t>
            </a:r>
          </a:p>
        </p:txBody>
      </p:sp>
    </p:spTree>
    <p:custDataLst>
      <p:tags r:id="rId1"/>
    </p:custDataLst>
    <p:extLst>
      <p:ext uri="{BB962C8B-B14F-4D97-AF65-F5344CB8AC3E}">
        <p14:creationId xmlns:p14="http://schemas.microsoft.com/office/powerpoint/2010/main" val="677362153"/>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FD5FDA-472E-490B-447E-A9300344C43F}"/>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D0095480-751B-6336-FC81-C7412CD39049}"/>
              </a:ext>
            </a:extLst>
          </p:cNvPr>
          <p:cNvSpPr txBox="1"/>
          <p:nvPr/>
        </p:nvSpPr>
        <p:spPr>
          <a:xfrm>
            <a:off x="1021403" y="525294"/>
            <a:ext cx="10486417" cy="5262979"/>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zh-CN" altLang="en-US" sz="3200" b="1" dirty="0"/>
              <a:t>相关知识</a:t>
            </a:r>
            <a:endParaRPr lang="en-US" altLang="zh-CN" sz="3200" b="1" dirty="0"/>
          </a:p>
          <a:p>
            <a:pPr indent="576000" algn="just" eaLnBrk="0">
              <a:spcAft>
                <a:spcPts val="600"/>
              </a:spcAft>
            </a:pPr>
            <a:r>
              <a:rPr lang="zh-CN" altLang="zh-CN" sz="2400" b="1" dirty="0">
                <a:latin typeface="+mn-ea"/>
              </a:rPr>
              <a:t>一、货车的种类</a:t>
            </a:r>
          </a:p>
          <a:p>
            <a:pPr indent="576000" algn="just" eaLnBrk="0">
              <a:spcAft>
                <a:spcPts val="600"/>
              </a:spcAft>
            </a:pPr>
            <a:r>
              <a:rPr lang="zh-CN" altLang="zh-CN" sz="2200" dirty="0">
                <a:latin typeface="+mn-ea"/>
              </a:rPr>
              <a:t>货车是指用于运输货物的汽车。根据不同的用途和载重量</a:t>
            </a:r>
            <a:r>
              <a:rPr lang="zh-CN" altLang="en-US" sz="2200" dirty="0">
                <a:latin typeface="+mn-ea"/>
              </a:rPr>
              <a:t>，</a:t>
            </a:r>
            <a:r>
              <a:rPr lang="zh-CN" altLang="zh-CN" sz="2200" dirty="0">
                <a:latin typeface="+mn-ea"/>
              </a:rPr>
              <a:t>货车通常可分为以下几种类型</a:t>
            </a:r>
            <a:r>
              <a:rPr lang="zh-CN" altLang="en-US" sz="2200" dirty="0">
                <a:latin typeface="+mn-ea"/>
              </a:rPr>
              <a:t>：</a:t>
            </a:r>
            <a:endParaRPr lang="zh-CN" altLang="zh-CN" sz="2200" dirty="0">
              <a:latin typeface="+mn-ea"/>
            </a:endParaRPr>
          </a:p>
          <a:p>
            <a:pPr indent="576000" algn="just" eaLnBrk="0">
              <a:spcAft>
                <a:spcPts val="600"/>
              </a:spcAft>
            </a:pPr>
            <a:r>
              <a:rPr lang="zh-CN" altLang="en-US" sz="2200" dirty="0">
                <a:latin typeface="+mn-ea"/>
              </a:rPr>
              <a:t>（</a:t>
            </a:r>
            <a:r>
              <a:rPr lang="en-US" altLang="zh-CN" sz="2200" dirty="0">
                <a:latin typeface="+mn-ea"/>
              </a:rPr>
              <a:t>1</a:t>
            </a:r>
            <a:r>
              <a:rPr lang="zh-CN" altLang="en-US" sz="2200" dirty="0">
                <a:latin typeface="+mn-ea"/>
              </a:rPr>
              <a:t>）</a:t>
            </a:r>
            <a:r>
              <a:rPr lang="zh-CN" altLang="zh-CN" sz="2200" dirty="0">
                <a:latin typeface="+mn-ea"/>
              </a:rPr>
              <a:t>轻型货车</a:t>
            </a:r>
            <a:r>
              <a:rPr lang="zh-CN" altLang="en-US" sz="2200" dirty="0">
                <a:latin typeface="+mn-ea"/>
              </a:rPr>
              <a:t>：</a:t>
            </a:r>
            <a:r>
              <a:rPr lang="zh-CN" altLang="zh-CN" sz="2200" dirty="0">
                <a:latin typeface="+mn-ea"/>
              </a:rPr>
              <a:t>载重量在</a:t>
            </a:r>
            <a:r>
              <a:rPr lang="en-US" altLang="zh-CN" sz="2200" dirty="0">
                <a:latin typeface="+mn-ea"/>
              </a:rPr>
              <a:t>1.8t</a:t>
            </a:r>
            <a:r>
              <a:rPr lang="zh-CN" altLang="zh-CN" sz="2200" dirty="0">
                <a:latin typeface="+mn-ea"/>
              </a:rPr>
              <a:t>以下</a:t>
            </a:r>
            <a:r>
              <a:rPr lang="zh-CN" altLang="en-US" sz="2200" dirty="0">
                <a:latin typeface="+mn-ea"/>
              </a:rPr>
              <a:t>，</a:t>
            </a:r>
            <a:r>
              <a:rPr lang="zh-CN" altLang="zh-CN" sz="2200" dirty="0">
                <a:latin typeface="+mn-ea"/>
              </a:rPr>
              <a:t>适合城市配送和小型物流运输。</a:t>
            </a:r>
          </a:p>
          <a:p>
            <a:pPr indent="576000" algn="just" eaLnBrk="0">
              <a:spcAft>
                <a:spcPts val="600"/>
              </a:spcAft>
            </a:pPr>
            <a:r>
              <a:rPr lang="zh-CN" altLang="en-US" sz="2200" dirty="0">
                <a:latin typeface="+mn-ea"/>
              </a:rPr>
              <a:t>（</a:t>
            </a:r>
            <a:r>
              <a:rPr lang="en-US" altLang="zh-CN" sz="2200" dirty="0">
                <a:latin typeface="+mn-ea"/>
              </a:rPr>
              <a:t>2</a:t>
            </a:r>
            <a:r>
              <a:rPr lang="zh-CN" altLang="en-US" sz="2200" dirty="0">
                <a:latin typeface="+mn-ea"/>
              </a:rPr>
              <a:t>）</a:t>
            </a:r>
            <a:r>
              <a:rPr lang="zh-CN" altLang="zh-CN" sz="2200" dirty="0">
                <a:latin typeface="+mn-ea"/>
              </a:rPr>
              <a:t>中型货车</a:t>
            </a:r>
            <a:r>
              <a:rPr lang="zh-CN" altLang="en-US" sz="2200" dirty="0">
                <a:latin typeface="+mn-ea"/>
              </a:rPr>
              <a:t>：</a:t>
            </a:r>
            <a:r>
              <a:rPr lang="zh-CN" altLang="zh-CN" sz="2200" dirty="0">
                <a:latin typeface="+mn-ea"/>
              </a:rPr>
              <a:t>载重量在</a:t>
            </a:r>
            <a:r>
              <a:rPr lang="en-US" altLang="zh-CN" sz="2200" dirty="0">
                <a:latin typeface="+mn-ea"/>
              </a:rPr>
              <a:t>1.8~14t</a:t>
            </a:r>
            <a:r>
              <a:rPr lang="zh-CN" altLang="en-US" sz="2200" dirty="0">
                <a:latin typeface="+mn-ea"/>
              </a:rPr>
              <a:t>，</a:t>
            </a:r>
            <a:r>
              <a:rPr lang="zh-CN" altLang="zh-CN" sz="2200" dirty="0">
                <a:latin typeface="+mn-ea"/>
              </a:rPr>
              <a:t>适合中短途物流运输和城市建筑工地运输。</a:t>
            </a:r>
          </a:p>
          <a:p>
            <a:pPr indent="576000" algn="just" eaLnBrk="0">
              <a:spcAft>
                <a:spcPts val="600"/>
              </a:spcAft>
            </a:pPr>
            <a:r>
              <a:rPr lang="zh-CN" altLang="en-US" sz="2200" dirty="0">
                <a:latin typeface="+mn-ea"/>
              </a:rPr>
              <a:t>（</a:t>
            </a:r>
            <a:r>
              <a:rPr lang="en-US" altLang="zh-CN" sz="2200" dirty="0">
                <a:latin typeface="+mn-ea"/>
              </a:rPr>
              <a:t>3</a:t>
            </a:r>
            <a:r>
              <a:rPr lang="zh-CN" altLang="en-US" sz="2200" dirty="0">
                <a:latin typeface="+mn-ea"/>
              </a:rPr>
              <a:t>）</a:t>
            </a:r>
            <a:r>
              <a:rPr lang="zh-CN" altLang="zh-CN" sz="2200" dirty="0">
                <a:latin typeface="+mn-ea"/>
              </a:rPr>
              <a:t>重型货车</a:t>
            </a:r>
            <a:r>
              <a:rPr lang="zh-CN" altLang="en-US" sz="2200" dirty="0">
                <a:latin typeface="+mn-ea"/>
              </a:rPr>
              <a:t>：</a:t>
            </a:r>
            <a:r>
              <a:rPr lang="zh-CN" altLang="zh-CN" sz="2200" dirty="0">
                <a:latin typeface="+mn-ea"/>
              </a:rPr>
              <a:t>载重量在</a:t>
            </a:r>
            <a:r>
              <a:rPr lang="en-US" altLang="zh-CN" sz="2200" dirty="0">
                <a:latin typeface="+mn-ea"/>
              </a:rPr>
              <a:t>14t</a:t>
            </a:r>
            <a:r>
              <a:rPr lang="zh-CN" altLang="zh-CN" sz="2200" dirty="0">
                <a:latin typeface="+mn-ea"/>
              </a:rPr>
              <a:t>以上</a:t>
            </a:r>
            <a:r>
              <a:rPr lang="zh-CN" altLang="en-US" sz="2200" dirty="0">
                <a:latin typeface="+mn-ea"/>
              </a:rPr>
              <a:t>，</a:t>
            </a:r>
            <a:r>
              <a:rPr lang="zh-CN" altLang="zh-CN" sz="2200" dirty="0">
                <a:latin typeface="+mn-ea"/>
              </a:rPr>
              <a:t>适合长途物流运输和大型工程建设运输。</a:t>
            </a:r>
          </a:p>
          <a:p>
            <a:pPr indent="576000" algn="just" eaLnBrk="0">
              <a:spcAft>
                <a:spcPts val="600"/>
              </a:spcAft>
            </a:pPr>
            <a:r>
              <a:rPr lang="zh-CN" altLang="en-US" sz="2200" dirty="0">
                <a:latin typeface="+mn-ea"/>
              </a:rPr>
              <a:t>（</a:t>
            </a:r>
            <a:r>
              <a:rPr lang="en-US" altLang="zh-CN" sz="2200" dirty="0">
                <a:latin typeface="+mn-ea"/>
              </a:rPr>
              <a:t>4</a:t>
            </a:r>
            <a:r>
              <a:rPr lang="zh-CN" altLang="en-US" sz="2200" dirty="0">
                <a:latin typeface="+mn-ea"/>
              </a:rPr>
              <a:t>）</a:t>
            </a:r>
            <a:r>
              <a:rPr lang="zh-CN" altLang="zh-CN" sz="2200" dirty="0">
                <a:latin typeface="+mn-ea"/>
              </a:rPr>
              <a:t>特种货车</a:t>
            </a:r>
            <a:r>
              <a:rPr lang="zh-CN" altLang="en-US" sz="2200" dirty="0">
                <a:latin typeface="+mn-ea"/>
              </a:rPr>
              <a:t>：</a:t>
            </a:r>
            <a:r>
              <a:rPr lang="zh-CN" altLang="zh-CN" sz="2200" dirty="0">
                <a:latin typeface="+mn-ea"/>
              </a:rPr>
              <a:t>根据不同的用途和需求</a:t>
            </a:r>
            <a:r>
              <a:rPr lang="zh-CN" altLang="en-US" sz="2200" dirty="0">
                <a:latin typeface="+mn-ea"/>
              </a:rPr>
              <a:t>，</a:t>
            </a:r>
            <a:r>
              <a:rPr lang="zh-CN" altLang="zh-CN" sz="2200" dirty="0">
                <a:latin typeface="+mn-ea"/>
              </a:rPr>
              <a:t>其可分为罐车、冷藏车、挂车、自卸车、混凝土搅拌车等多种类型。</a:t>
            </a:r>
          </a:p>
          <a:p>
            <a:pPr indent="576000" algn="just" eaLnBrk="0">
              <a:spcAft>
                <a:spcPts val="600"/>
              </a:spcAft>
            </a:pPr>
            <a:r>
              <a:rPr lang="zh-CN" altLang="en-US" sz="2200" dirty="0">
                <a:latin typeface="+mn-ea"/>
              </a:rPr>
              <a:t>（</a:t>
            </a:r>
            <a:r>
              <a:rPr lang="en-US" altLang="zh-CN" sz="2200" dirty="0">
                <a:latin typeface="+mn-ea"/>
              </a:rPr>
              <a:t>5</a:t>
            </a:r>
            <a:r>
              <a:rPr lang="zh-CN" altLang="en-US" sz="2200" dirty="0">
                <a:latin typeface="+mn-ea"/>
              </a:rPr>
              <a:t>）</a:t>
            </a:r>
            <a:r>
              <a:rPr lang="zh-CN" altLang="zh-CN" sz="2200" dirty="0">
                <a:latin typeface="+mn-ea"/>
              </a:rPr>
              <a:t>集装箱车</a:t>
            </a:r>
            <a:r>
              <a:rPr lang="zh-CN" altLang="en-US" sz="2200" dirty="0">
                <a:latin typeface="+mn-ea"/>
              </a:rPr>
              <a:t>：</a:t>
            </a:r>
            <a:r>
              <a:rPr lang="zh-CN" altLang="zh-CN" sz="2200" dirty="0">
                <a:latin typeface="+mn-ea"/>
              </a:rPr>
              <a:t>专门用于集装箱运输</a:t>
            </a:r>
            <a:r>
              <a:rPr lang="zh-CN" altLang="en-US" sz="2200" dirty="0">
                <a:latin typeface="+mn-ea"/>
              </a:rPr>
              <a:t>，</a:t>
            </a:r>
            <a:r>
              <a:rPr lang="zh-CN" altLang="zh-CN" sz="2200" dirty="0">
                <a:latin typeface="+mn-ea"/>
              </a:rPr>
              <a:t>可分为平板集装箱车、骨架集装箱车、箱式集装箱车等多种类型。</a:t>
            </a:r>
          </a:p>
          <a:p>
            <a:pPr indent="576000" algn="just" eaLnBrk="0">
              <a:spcAft>
                <a:spcPts val="600"/>
              </a:spcAft>
            </a:pPr>
            <a:r>
              <a:rPr lang="zh-CN" altLang="en-US" sz="2200" dirty="0">
                <a:latin typeface="+mn-ea"/>
              </a:rPr>
              <a:t>（</a:t>
            </a:r>
            <a:r>
              <a:rPr lang="en-US" altLang="zh-CN" sz="2200" dirty="0">
                <a:latin typeface="+mn-ea"/>
              </a:rPr>
              <a:t>6</a:t>
            </a:r>
            <a:r>
              <a:rPr lang="zh-CN" altLang="en-US" sz="2200" dirty="0">
                <a:latin typeface="+mn-ea"/>
              </a:rPr>
              <a:t>）</a:t>
            </a:r>
            <a:r>
              <a:rPr lang="zh-CN" altLang="zh-CN" sz="2200" dirty="0">
                <a:latin typeface="+mn-ea"/>
              </a:rPr>
              <a:t>槽罐车</a:t>
            </a:r>
            <a:r>
              <a:rPr lang="zh-CN" altLang="en-US" sz="2200" dirty="0">
                <a:latin typeface="+mn-ea"/>
              </a:rPr>
              <a:t>：</a:t>
            </a:r>
            <a:r>
              <a:rPr lang="zh-CN" altLang="zh-CN" sz="2200" dirty="0">
                <a:latin typeface="+mn-ea"/>
              </a:rPr>
              <a:t>专门用于运输液体或气体</a:t>
            </a:r>
            <a:r>
              <a:rPr lang="zh-CN" altLang="en-US" sz="2200" dirty="0">
                <a:latin typeface="+mn-ea"/>
              </a:rPr>
              <a:t>，</a:t>
            </a:r>
            <a:r>
              <a:rPr lang="zh-CN" altLang="zh-CN" sz="2200" dirty="0">
                <a:latin typeface="+mn-ea"/>
              </a:rPr>
              <a:t>可分为油罐车、化学品槽罐车、天然气槽罐车等多种类型。</a:t>
            </a:r>
          </a:p>
        </p:txBody>
      </p:sp>
    </p:spTree>
    <p:extLst>
      <p:ext uri="{BB962C8B-B14F-4D97-AF65-F5344CB8AC3E}">
        <p14:creationId xmlns:p14="http://schemas.microsoft.com/office/powerpoint/2010/main" val="6401281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309C4CC-D2AD-806D-A1E1-1D2A93BE774B}"/>
              </a:ext>
            </a:extLst>
          </p:cNvPr>
          <p:cNvSpPr txBox="1"/>
          <p:nvPr/>
        </p:nvSpPr>
        <p:spPr>
          <a:xfrm>
            <a:off x="840000" y="885217"/>
            <a:ext cx="10512000" cy="461665"/>
          </a:xfrm>
          <a:prstGeom prst="rect">
            <a:avLst/>
          </a:prstGeom>
          <a:noFill/>
        </p:spPr>
        <p:txBody>
          <a:bodyPr wrap="square" rtlCol="0">
            <a:spAutoFit/>
          </a:bodyPr>
          <a:lstStyle/>
          <a:p>
            <a:pPr indent="576000" algn="just">
              <a:spcAft>
                <a:spcPts val="600"/>
              </a:spcAft>
            </a:pPr>
            <a:r>
              <a:rPr lang="en-US" altLang="zh-CN" sz="2400" dirty="0">
                <a:latin typeface="+mn-ea"/>
              </a:rPr>
              <a:t>部分车型如图1-3-1所示。</a:t>
            </a:r>
            <a:endParaRPr lang="zh-CN" altLang="zh-CN" sz="2400" dirty="0">
              <a:latin typeface="+mn-ea"/>
            </a:endParaRPr>
          </a:p>
        </p:txBody>
      </p:sp>
      <p:pic>
        <p:nvPicPr>
          <p:cNvPr id="5" name="图片 4">
            <a:extLst>
              <a:ext uri="{FF2B5EF4-FFF2-40B4-BE49-F238E27FC236}">
                <a16:creationId xmlns:a16="http://schemas.microsoft.com/office/drawing/2014/main" id="{9F322B7B-1510-B4C0-DE61-1AE0F6F2F5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5767" y="1346882"/>
            <a:ext cx="6300466" cy="4905363"/>
          </a:xfrm>
          <a:prstGeom prst="rect">
            <a:avLst/>
          </a:prstGeom>
        </p:spPr>
      </p:pic>
    </p:spTree>
    <p:extLst>
      <p:ext uri="{BB962C8B-B14F-4D97-AF65-F5344CB8AC3E}">
        <p14:creationId xmlns:p14="http://schemas.microsoft.com/office/powerpoint/2010/main" val="2545794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1FC8A84-5621-F5E1-3178-2827CBD3AD5C}"/>
              </a:ext>
            </a:extLst>
          </p:cNvPr>
          <p:cNvSpPr txBox="1"/>
          <p:nvPr/>
        </p:nvSpPr>
        <p:spPr>
          <a:xfrm>
            <a:off x="840000" y="2405643"/>
            <a:ext cx="10512000" cy="2046714"/>
          </a:xfrm>
          <a:prstGeom prst="rect">
            <a:avLst/>
          </a:prstGeom>
          <a:noFill/>
        </p:spPr>
        <p:txBody>
          <a:bodyPr wrap="square" rtlCol="0">
            <a:spAutoFit/>
          </a:bodyPr>
          <a:lstStyle/>
          <a:p>
            <a:pPr indent="576000" algn="just" eaLnBrk="0">
              <a:spcAft>
                <a:spcPts val="600"/>
              </a:spcAft>
            </a:pPr>
            <a:r>
              <a:rPr lang="zh-CN" altLang="zh-CN" sz="2600" b="1" dirty="0">
                <a:latin typeface="+mn-ea"/>
              </a:rPr>
              <a:t>二、货车的车身结构</a:t>
            </a:r>
          </a:p>
          <a:p>
            <a:pPr indent="576000" algn="just" eaLnBrk="0">
              <a:spcAft>
                <a:spcPts val="600"/>
              </a:spcAft>
            </a:pPr>
            <a:r>
              <a:rPr lang="zh-CN" altLang="zh-CN" sz="2400" dirty="0">
                <a:latin typeface="+mn-ea"/>
              </a:rPr>
              <a:t>货车的车身结构通常采用承载式车身结构</a:t>
            </a:r>
            <a:r>
              <a:rPr lang="zh-CN" altLang="en-US" sz="2400" dirty="0">
                <a:latin typeface="+mn-ea"/>
              </a:rPr>
              <a:t>，</a:t>
            </a:r>
            <a:r>
              <a:rPr lang="zh-CN" altLang="zh-CN" sz="2400" dirty="0">
                <a:latin typeface="+mn-ea"/>
              </a:rPr>
              <a:t>也就是车身和底盘是一体化的结构</a:t>
            </a:r>
            <a:r>
              <a:rPr lang="zh-CN" altLang="en-US" sz="2400" dirty="0">
                <a:latin typeface="+mn-ea"/>
              </a:rPr>
              <a:t>，</a:t>
            </a:r>
            <a:r>
              <a:rPr lang="zh-CN" altLang="zh-CN" sz="2400" dirty="0">
                <a:latin typeface="+mn-ea"/>
              </a:rPr>
              <a:t>车身承担着车辆的质量和扭矩。货车的车身结构通常采用钢板焊接或铆接而成</a:t>
            </a:r>
            <a:r>
              <a:rPr lang="zh-CN" altLang="en-US" sz="2400" dirty="0">
                <a:latin typeface="+mn-ea"/>
              </a:rPr>
              <a:t>，</a:t>
            </a:r>
            <a:r>
              <a:rPr lang="zh-CN" altLang="zh-CN" sz="2400" dirty="0">
                <a:latin typeface="+mn-ea"/>
              </a:rPr>
              <a:t>然后与底盘螺栓连接。货车的车体主要由车头和货箱两大部分组成。</a:t>
            </a:r>
          </a:p>
        </p:txBody>
      </p:sp>
    </p:spTree>
    <p:extLst>
      <p:ext uri="{BB962C8B-B14F-4D97-AF65-F5344CB8AC3E}">
        <p14:creationId xmlns:p14="http://schemas.microsoft.com/office/powerpoint/2010/main" val="10497655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3601D744-2793-414C-F441-B991F4B26AF8}"/>
              </a:ext>
            </a:extLst>
          </p:cNvPr>
          <p:cNvSpPr txBox="1"/>
          <p:nvPr/>
        </p:nvSpPr>
        <p:spPr>
          <a:xfrm>
            <a:off x="840000" y="710119"/>
            <a:ext cx="10512000" cy="4985980"/>
          </a:xfrm>
          <a:prstGeom prst="rect">
            <a:avLst/>
          </a:prstGeom>
          <a:noFill/>
        </p:spPr>
        <p:txBody>
          <a:bodyPr wrap="square" rtlCol="0">
            <a:spAutoFit/>
          </a:bodyPr>
          <a:lstStyle/>
          <a:p>
            <a:pPr indent="576000" algn="just" eaLnBrk="0">
              <a:spcAft>
                <a:spcPts val="600"/>
              </a:spcAft>
            </a:pPr>
            <a:r>
              <a:rPr lang="en-US" altLang="zh-CN" sz="2400" b="1" dirty="0">
                <a:latin typeface="+mn-ea"/>
              </a:rPr>
              <a:t>1.</a:t>
            </a:r>
            <a:r>
              <a:rPr lang="zh-CN" altLang="zh-CN" sz="2400" b="1" dirty="0">
                <a:latin typeface="+mn-ea"/>
              </a:rPr>
              <a:t>车头</a:t>
            </a:r>
          </a:p>
          <a:p>
            <a:pPr indent="576000" algn="just" eaLnBrk="0">
              <a:spcAft>
                <a:spcPts val="600"/>
              </a:spcAft>
            </a:pPr>
            <a:r>
              <a:rPr lang="zh-CN" altLang="zh-CN" sz="2400" dirty="0">
                <a:latin typeface="+mn-ea"/>
              </a:rPr>
              <a:t>货车车头的种类根据不同的需求和用途</a:t>
            </a:r>
            <a:r>
              <a:rPr lang="zh-CN" altLang="en-US" sz="2400" dirty="0">
                <a:latin typeface="+mn-ea"/>
              </a:rPr>
              <a:t>，</a:t>
            </a:r>
            <a:r>
              <a:rPr lang="zh-CN" altLang="zh-CN" sz="2400" dirty="0">
                <a:latin typeface="+mn-ea"/>
              </a:rPr>
              <a:t>可分为以下几种类型。</a:t>
            </a:r>
          </a:p>
          <a:p>
            <a:pPr indent="576000" algn="just" eaLnBrk="0">
              <a:spcAft>
                <a:spcPts val="600"/>
              </a:spcAft>
            </a:pPr>
            <a:r>
              <a:rPr lang="zh-CN" altLang="en-US" sz="2400" dirty="0">
                <a:latin typeface="+mn-ea"/>
              </a:rPr>
              <a:t>（</a:t>
            </a:r>
            <a:r>
              <a:rPr lang="en-US" altLang="zh-CN" sz="2400" dirty="0">
                <a:latin typeface="+mn-ea"/>
              </a:rPr>
              <a:t>1</a:t>
            </a:r>
            <a:r>
              <a:rPr lang="zh-CN" altLang="en-US" sz="2400" dirty="0">
                <a:latin typeface="+mn-ea"/>
              </a:rPr>
              <a:t>）</a:t>
            </a:r>
            <a:r>
              <a:rPr lang="zh-CN" altLang="zh-CN" sz="2400" dirty="0">
                <a:latin typeface="+mn-ea"/>
              </a:rPr>
              <a:t>整车式车头。整车式车头是指车头和货箱是一体化的结构</a:t>
            </a:r>
            <a:r>
              <a:rPr lang="zh-CN" altLang="en-US" sz="2400" dirty="0">
                <a:latin typeface="+mn-ea"/>
              </a:rPr>
              <a:t>，</a:t>
            </a:r>
            <a:r>
              <a:rPr lang="zh-CN" altLang="zh-CN" sz="2400" dirty="0">
                <a:latin typeface="+mn-ea"/>
              </a:rPr>
              <a:t>适合运输大型物品和建筑材料等。</a:t>
            </a:r>
          </a:p>
          <a:p>
            <a:pPr indent="576000" algn="just" eaLnBrk="0">
              <a:spcAft>
                <a:spcPts val="600"/>
              </a:spcAft>
            </a:pPr>
            <a:r>
              <a:rPr lang="zh-CN" altLang="en-US" sz="2400" dirty="0">
                <a:latin typeface="+mn-ea"/>
              </a:rPr>
              <a:t>（</a:t>
            </a:r>
            <a:r>
              <a:rPr lang="en-US" altLang="zh-CN" sz="2400" dirty="0">
                <a:latin typeface="+mn-ea"/>
              </a:rPr>
              <a:t>2</a:t>
            </a:r>
            <a:r>
              <a:rPr lang="zh-CN" altLang="en-US" sz="2400" dirty="0">
                <a:latin typeface="+mn-ea"/>
              </a:rPr>
              <a:t>）</a:t>
            </a:r>
            <a:r>
              <a:rPr lang="zh-CN" altLang="zh-CN" sz="2400" dirty="0">
                <a:latin typeface="+mn-ea"/>
              </a:rPr>
              <a:t>拉头式车头。拉头式车头是指车头和货箱是分离的结构</a:t>
            </a:r>
            <a:r>
              <a:rPr lang="zh-CN" altLang="en-US" sz="2400" dirty="0">
                <a:latin typeface="+mn-ea"/>
              </a:rPr>
              <a:t>，</a:t>
            </a:r>
            <a:r>
              <a:rPr lang="zh-CN" altLang="zh-CN" sz="2400" dirty="0">
                <a:latin typeface="+mn-ea"/>
              </a:rPr>
              <a:t>适合运输封闭货物和集装箱等。</a:t>
            </a:r>
          </a:p>
          <a:p>
            <a:pPr indent="576000" algn="just" eaLnBrk="0">
              <a:spcAft>
                <a:spcPts val="600"/>
              </a:spcAft>
            </a:pPr>
            <a:r>
              <a:rPr lang="zh-CN" altLang="en-US" sz="2400" dirty="0">
                <a:latin typeface="+mn-ea"/>
              </a:rPr>
              <a:t>（</a:t>
            </a:r>
            <a:r>
              <a:rPr lang="en-US" altLang="zh-CN" sz="2400" dirty="0">
                <a:latin typeface="+mn-ea"/>
              </a:rPr>
              <a:t>3</a:t>
            </a:r>
            <a:r>
              <a:rPr lang="zh-CN" altLang="en-US" sz="2400" dirty="0">
                <a:latin typeface="+mn-ea"/>
              </a:rPr>
              <a:t>）</a:t>
            </a:r>
            <a:r>
              <a:rPr lang="zh-CN" altLang="zh-CN" sz="2400" dirty="0">
                <a:latin typeface="+mn-ea"/>
              </a:rPr>
              <a:t>自卸式车头。自卸式车头是指车头和货箱是一体化的结构</a:t>
            </a:r>
            <a:r>
              <a:rPr lang="zh-CN" altLang="en-US" sz="2400" dirty="0">
                <a:latin typeface="+mn-ea"/>
              </a:rPr>
              <a:t>，</a:t>
            </a:r>
            <a:r>
              <a:rPr lang="zh-CN" altLang="zh-CN" sz="2400" dirty="0">
                <a:latin typeface="+mn-ea"/>
              </a:rPr>
              <a:t>能够自动卸货</a:t>
            </a:r>
            <a:r>
              <a:rPr lang="zh-CN" altLang="en-US" sz="2400" dirty="0">
                <a:latin typeface="+mn-ea"/>
              </a:rPr>
              <a:t>，</a:t>
            </a:r>
            <a:r>
              <a:rPr lang="zh-CN" altLang="zh-CN" sz="2400" dirty="0">
                <a:latin typeface="+mn-ea"/>
              </a:rPr>
              <a:t>适合运输散装物品和建筑垃圾等。</a:t>
            </a:r>
          </a:p>
          <a:p>
            <a:pPr indent="576000" algn="just" eaLnBrk="0">
              <a:spcAft>
                <a:spcPts val="600"/>
              </a:spcAft>
            </a:pPr>
            <a:r>
              <a:rPr lang="zh-CN" altLang="en-US" sz="2400" dirty="0">
                <a:latin typeface="+mn-ea"/>
              </a:rPr>
              <a:t>（</a:t>
            </a:r>
            <a:r>
              <a:rPr lang="en-US" altLang="zh-CN" sz="2400" dirty="0">
                <a:latin typeface="+mn-ea"/>
              </a:rPr>
              <a:t>4</a:t>
            </a:r>
            <a:r>
              <a:rPr lang="zh-CN" altLang="en-US" sz="2400" dirty="0">
                <a:latin typeface="+mn-ea"/>
              </a:rPr>
              <a:t>）</a:t>
            </a:r>
            <a:r>
              <a:rPr lang="zh-CN" altLang="zh-CN" sz="2400" dirty="0">
                <a:latin typeface="+mn-ea"/>
              </a:rPr>
              <a:t>牵引式车头。牵引式车头是指车头负责牵引货车</a:t>
            </a:r>
            <a:r>
              <a:rPr lang="zh-CN" altLang="en-US" sz="2400" dirty="0">
                <a:latin typeface="+mn-ea"/>
              </a:rPr>
              <a:t>，</a:t>
            </a:r>
            <a:r>
              <a:rPr lang="zh-CN" altLang="zh-CN" sz="2400" dirty="0">
                <a:latin typeface="+mn-ea"/>
              </a:rPr>
              <a:t>不携带货物</a:t>
            </a:r>
            <a:r>
              <a:rPr lang="zh-CN" altLang="en-US" sz="2400" dirty="0">
                <a:latin typeface="+mn-ea"/>
              </a:rPr>
              <a:t>，</a:t>
            </a:r>
            <a:r>
              <a:rPr lang="zh-CN" altLang="zh-CN" sz="2400" dirty="0">
                <a:latin typeface="+mn-ea"/>
              </a:rPr>
              <a:t>适合多式联运和国际物流运输。</a:t>
            </a:r>
          </a:p>
          <a:p>
            <a:pPr indent="576000" algn="just" eaLnBrk="0">
              <a:spcAft>
                <a:spcPts val="600"/>
              </a:spcAft>
            </a:pPr>
            <a:r>
              <a:rPr lang="zh-CN" altLang="zh-CN" sz="2400" dirty="0">
                <a:latin typeface="+mn-ea"/>
              </a:rPr>
              <a:t>另外</a:t>
            </a:r>
            <a:r>
              <a:rPr lang="zh-CN" altLang="en-US" sz="2400" dirty="0">
                <a:latin typeface="+mn-ea"/>
              </a:rPr>
              <a:t>，</a:t>
            </a:r>
            <a:r>
              <a:rPr lang="zh-CN" altLang="zh-CN" sz="2400" dirty="0">
                <a:latin typeface="+mn-ea"/>
              </a:rPr>
              <a:t>按照车头外形</a:t>
            </a:r>
            <a:r>
              <a:rPr lang="zh-CN" altLang="en-US" sz="2400" dirty="0">
                <a:latin typeface="+mn-ea"/>
              </a:rPr>
              <a:t>，</a:t>
            </a:r>
            <a:r>
              <a:rPr lang="zh-CN" altLang="zh-CN" sz="2400" dirty="0">
                <a:latin typeface="+mn-ea"/>
              </a:rPr>
              <a:t>还可分为长头式车头、短头式车头、平头式车头</a:t>
            </a:r>
            <a:r>
              <a:rPr lang="en-US" altLang="zh-CN" sz="2400" dirty="0">
                <a:latin typeface="+mn-ea"/>
              </a:rPr>
              <a:t>,</a:t>
            </a:r>
            <a:r>
              <a:rPr lang="zh-CN" altLang="zh-CN" sz="2400" dirty="0">
                <a:latin typeface="+mn-ea"/>
              </a:rPr>
              <a:t>这种车头的长短主要与发动机的布置位置有关。</a:t>
            </a:r>
          </a:p>
        </p:txBody>
      </p:sp>
    </p:spTree>
    <p:extLst>
      <p:ext uri="{BB962C8B-B14F-4D97-AF65-F5344CB8AC3E}">
        <p14:creationId xmlns:p14="http://schemas.microsoft.com/office/powerpoint/2010/main" val="31003607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4BFDFB6D-83DA-F30B-AF53-E97B4C1C3B7F}"/>
              </a:ext>
            </a:extLst>
          </p:cNvPr>
          <p:cNvSpPr txBox="1"/>
          <p:nvPr/>
        </p:nvSpPr>
        <p:spPr>
          <a:xfrm>
            <a:off x="840000" y="447472"/>
            <a:ext cx="10512000" cy="4093428"/>
          </a:xfrm>
          <a:prstGeom prst="rect">
            <a:avLst/>
          </a:prstGeom>
          <a:noFill/>
        </p:spPr>
        <p:txBody>
          <a:bodyPr wrap="square" rtlCol="0">
            <a:spAutoFit/>
          </a:bodyPr>
          <a:lstStyle/>
          <a:p>
            <a:pPr indent="576000" algn="just" eaLnBrk="0">
              <a:spcAft>
                <a:spcPts val="600"/>
              </a:spcAft>
            </a:pPr>
            <a:r>
              <a:rPr lang="en-US" altLang="zh-CN" sz="2400" b="1" dirty="0">
                <a:latin typeface="+mn-ea"/>
              </a:rPr>
              <a:t>2.</a:t>
            </a:r>
            <a:r>
              <a:rPr lang="zh-CN" altLang="zh-CN" sz="2400" b="1" dirty="0">
                <a:latin typeface="+mn-ea"/>
              </a:rPr>
              <a:t>驾驶室</a:t>
            </a:r>
          </a:p>
          <a:p>
            <a:pPr indent="576000" algn="just" eaLnBrk="0">
              <a:spcAft>
                <a:spcPts val="600"/>
              </a:spcAft>
            </a:pPr>
            <a:r>
              <a:rPr lang="zh-CN" altLang="zh-CN" sz="2400" dirty="0">
                <a:latin typeface="+mn-ea"/>
              </a:rPr>
              <a:t>货车的驾驶室是指货车前部的驾驶员工作和休息的空间</a:t>
            </a:r>
            <a:r>
              <a:rPr lang="zh-CN" altLang="en-US" sz="2400" dirty="0">
                <a:latin typeface="+mn-ea"/>
              </a:rPr>
              <a:t>，</a:t>
            </a:r>
            <a:r>
              <a:rPr lang="zh-CN" altLang="zh-CN" sz="2400" dirty="0">
                <a:latin typeface="+mn-ea"/>
              </a:rPr>
              <a:t>通常包括座椅、转向盘、仪表盘、空调、音响、储物柜等设施。货车的驾驶室根据不同的需求和用途</a:t>
            </a:r>
            <a:r>
              <a:rPr lang="zh-CN" altLang="en-US" sz="2400" dirty="0">
                <a:latin typeface="+mn-ea"/>
              </a:rPr>
              <a:t>，</a:t>
            </a:r>
            <a:r>
              <a:rPr lang="zh-CN" altLang="zh-CN" sz="2400" dirty="0">
                <a:latin typeface="+mn-ea"/>
              </a:rPr>
              <a:t>可分为以下几种类型。</a:t>
            </a:r>
          </a:p>
          <a:p>
            <a:pPr indent="576000" algn="just" eaLnBrk="0">
              <a:spcAft>
                <a:spcPts val="600"/>
              </a:spcAft>
            </a:pPr>
            <a:r>
              <a:rPr lang="zh-CN" altLang="en-US" sz="2400" dirty="0">
                <a:latin typeface="+mn-ea"/>
              </a:rPr>
              <a:t>（</a:t>
            </a:r>
            <a:r>
              <a:rPr lang="en-US" altLang="zh-CN" sz="2400" dirty="0">
                <a:latin typeface="+mn-ea"/>
              </a:rPr>
              <a:t>1</a:t>
            </a:r>
            <a:r>
              <a:rPr lang="zh-CN" altLang="en-US" sz="2400" dirty="0">
                <a:latin typeface="+mn-ea"/>
              </a:rPr>
              <a:t>）</a:t>
            </a:r>
            <a:r>
              <a:rPr lang="zh-CN" altLang="zh-CN" sz="2400" dirty="0">
                <a:latin typeface="+mn-ea"/>
              </a:rPr>
              <a:t>标准驾驶室。标准驾驶室是指驾驶室的基本配置适合一般的物流运输和长途驾驶。</a:t>
            </a:r>
          </a:p>
          <a:p>
            <a:pPr indent="576000" algn="just" eaLnBrk="0">
              <a:spcAft>
                <a:spcPts val="600"/>
              </a:spcAft>
            </a:pPr>
            <a:r>
              <a:rPr lang="zh-CN" altLang="en-US" sz="2400" dirty="0">
                <a:latin typeface="+mn-ea"/>
              </a:rPr>
              <a:t>（</a:t>
            </a:r>
            <a:r>
              <a:rPr lang="en-US" altLang="zh-CN" sz="2400" dirty="0">
                <a:latin typeface="+mn-ea"/>
              </a:rPr>
              <a:t>2</a:t>
            </a:r>
            <a:r>
              <a:rPr lang="zh-CN" altLang="en-US" sz="2400" dirty="0">
                <a:latin typeface="+mn-ea"/>
              </a:rPr>
              <a:t>）</a:t>
            </a:r>
            <a:r>
              <a:rPr lang="zh-CN" altLang="zh-CN" sz="2400" dirty="0">
                <a:latin typeface="+mn-ea"/>
              </a:rPr>
              <a:t>高顶驾驶室。高顶驾驶室是指驾驶室顶部较高</a:t>
            </a:r>
            <a:r>
              <a:rPr lang="zh-CN" altLang="en-US" sz="2400" dirty="0">
                <a:latin typeface="+mn-ea"/>
              </a:rPr>
              <a:t>，</a:t>
            </a:r>
            <a:r>
              <a:rPr lang="zh-CN" altLang="zh-CN" sz="2400" dirty="0">
                <a:latin typeface="+mn-ea"/>
              </a:rPr>
              <a:t>内部空间较大</a:t>
            </a:r>
            <a:r>
              <a:rPr lang="zh-CN" altLang="en-US" sz="2400" dirty="0">
                <a:latin typeface="+mn-ea"/>
              </a:rPr>
              <a:t>，</a:t>
            </a:r>
            <a:r>
              <a:rPr lang="zh-CN" altLang="zh-CN" sz="2400" dirty="0">
                <a:latin typeface="+mn-ea"/>
              </a:rPr>
              <a:t>适合长途驾驶和需要舒适性的驾驶员。</a:t>
            </a:r>
          </a:p>
          <a:p>
            <a:pPr indent="576000" algn="just" eaLnBrk="0">
              <a:spcAft>
                <a:spcPts val="600"/>
              </a:spcAft>
            </a:pPr>
            <a:r>
              <a:rPr lang="zh-CN" altLang="en-US" sz="2400" dirty="0">
                <a:latin typeface="+mn-ea"/>
              </a:rPr>
              <a:t>（</a:t>
            </a:r>
            <a:r>
              <a:rPr lang="en-US" altLang="zh-CN" sz="2400" dirty="0">
                <a:latin typeface="+mn-ea"/>
              </a:rPr>
              <a:t>3</a:t>
            </a:r>
            <a:r>
              <a:rPr lang="zh-CN" altLang="en-US" sz="2400" dirty="0">
                <a:latin typeface="+mn-ea"/>
              </a:rPr>
              <a:t>）</a:t>
            </a:r>
            <a:r>
              <a:rPr lang="zh-CN" altLang="zh-CN" sz="2400" dirty="0">
                <a:latin typeface="+mn-ea"/>
              </a:rPr>
              <a:t>卧铺驾驶室。卧铺驾驶室是指驾驶室内部有卧铺</a:t>
            </a:r>
            <a:r>
              <a:rPr lang="zh-CN" altLang="en-US" sz="2400" dirty="0">
                <a:latin typeface="+mn-ea"/>
              </a:rPr>
              <a:t>，</a:t>
            </a:r>
            <a:r>
              <a:rPr lang="zh-CN" altLang="zh-CN" sz="2400" dirty="0">
                <a:latin typeface="+mn-ea"/>
              </a:rPr>
              <a:t>适合长途驾驶需要休息的驾驶员</a:t>
            </a:r>
            <a:r>
              <a:rPr lang="zh-CN" altLang="en-US" sz="2400" dirty="0">
                <a:latin typeface="+mn-ea"/>
              </a:rPr>
              <a:t>，</a:t>
            </a:r>
            <a:r>
              <a:rPr lang="zh-CN" altLang="zh-CN" sz="2400" dirty="0">
                <a:latin typeface="+mn-ea"/>
              </a:rPr>
              <a:t>如图</a:t>
            </a:r>
            <a:r>
              <a:rPr lang="en-US" altLang="zh-CN" sz="2400" dirty="0">
                <a:latin typeface="+mn-ea"/>
              </a:rPr>
              <a:t>1-3-2</a:t>
            </a:r>
            <a:r>
              <a:rPr lang="zh-CN" altLang="zh-CN" sz="2400" dirty="0">
                <a:latin typeface="+mn-ea"/>
              </a:rPr>
              <a:t>所示。</a:t>
            </a:r>
          </a:p>
        </p:txBody>
      </p:sp>
      <p:pic>
        <p:nvPicPr>
          <p:cNvPr id="5" name="图片 4">
            <a:extLst>
              <a:ext uri="{FF2B5EF4-FFF2-40B4-BE49-F238E27FC236}">
                <a16:creationId xmlns:a16="http://schemas.microsoft.com/office/drawing/2014/main" id="{067F485D-1361-2219-F64C-51B6838FA5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4146407"/>
            <a:ext cx="3782931" cy="2711593"/>
          </a:xfrm>
          <a:prstGeom prst="rect">
            <a:avLst/>
          </a:prstGeom>
        </p:spPr>
      </p:pic>
    </p:spTree>
    <p:extLst>
      <p:ext uri="{BB962C8B-B14F-4D97-AF65-F5344CB8AC3E}">
        <p14:creationId xmlns:p14="http://schemas.microsoft.com/office/powerpoint/2010/main" val="40106337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FE0CD3E3-D1DD-5595-EBAF-2C64AC688E0F}"/>
              </a:ext>
            </a:extLst>
          </p:cNvPr>
          <p:cNvSpPr txBox="1"/>
          <p:nvPr/>
        </p:nvSpPr>
        <p:spPr>
          <a:xfrm>
            <a:off x="840000" y="528206"/>
            <a:ext cx="10512000" cy="5801588"/>
          </a:xfrm>
          <a:prstGeom prst="rect">
            <a:avLst/>
          </a:prstGeom>
          <a:noFill/>
        </p:spPr>
        <p:txBody>
          <a:bodyPr wrap="square" rtlCol="0">
            <a:spAutoFit/>
          </a:bodyPr>
          <a:lstStyle/>
          <a:p>
            <a:pPr indent="576000" algn="just" eaLnBrk="0">
              <a:spcAft>
                <a:spcPts val="600"/>
              </a:spcAft>
            </a:pPr>
            <a:r>
              <a:rPr lang="en-US" altLang="zh-CN" sz="2400" b="1" dirty="0">
                <a:latin typeface="+mn-ea"/>
              </a:rPr>
              <a:t>3.</a:t>
            </a:r>
            <a:r>
              <a:rPr lang="zh-CN" altLang="zh-CN" sz="2400" b="1" dirty="0">
                <a:latin typeface="+mn-ea"/>
              </a:rPr>
              <a:t>货箱</a:t>
            </a:r>
          </a:p>
          <a:p>
            <a:pPr indent="576000" algn="just" eaLnBrk="0">
              <a:spcAft>
                <a:spcPts val="600"/>
              </a:spcAft>
            </a:pPr>
            <a:r>
              <a:rPr lang="zh-CN" altLang="zh-CN" sz="2400" dirty="0">
                <a:latin typeface="+mn-ea"/>
              </a:rPr>
              <a:t>货车的货箱根据不同的用途和需求</a:t>
            </a:r>
            <a:r>
              <a:rPr lang="zh-CN" altLang="en-US" sz="2400" dirty="0">
                <a:latin typeface="+mn-ea"/>
              </a:rPr>
              <a:t>，</a:t>
            </a:r>
            <a:r>
              <a:rPr lang="zh-CN" altLang="zh-CN" sz="2400" dirty="0">
                <a:latin typeface="+mn-ea"/>
              </a:rPr>
              <a:t>可分为以下几种类型。</a:t>
            </a:r>
          </a:p>
          <a:p>
            <a:pPr indent="576000" algn="just" eaLnBrk="0">
              <a:spcAft>
                <a:spcPts val="600"/>
              </a:spcAft>
            </a:pPr>
            <a:r>
              <a:rPr lang="zh-CN" altLang="en-US" sz="2400" dirty="0">
                <a:latin typeface="+mn-ea"/>
              </a:rPr>
              <a:t>（</a:t>
            </a:r>
            <a:r>
              <a:rPr lang="en-US" altLang="zh-CN" sz="2400" dirty="0">
                <a:latin typeface="+mn-ea"/>
              </a:rPr>
              <a:t>1</a:t>
            </a:r>
            <a:r>
              <a:rPr lang="zh-CN" altLang="en-US" sz="2400" dirty="0">
                <a:latin typeface="+mn-ea"/>
              </a:rPr>
              <a:t>）</a:t>
            </a:r>
            <a:r>
              <a:rPr lang="zh-CN" altLang="zh-CN" sz="2400" dirty="0">
                <a:latin typeface="+mn-ea"/>
              </a:rPr>
              <a:t>平板货箱。平板货箱是指没有顶棚的货箱</a:t>
            </a:r>
            <a:r>
              <a:rPr lang="zh-CN" altLang="en-US" sz="2400" dirty="0">
                <a:latin typeface="+mn-ea"/>
              </a:rPr>
              <a:t>，</a:t>
            </a:r>
            <a:r>
              <a:rPr lang="zh-CN" altLang="zh-CN" sz="2400" dirty="0">
                <a:latin typeface="+mn-ea"/>
              </a:rPr>
              <a:t>适合运输大型物品和建筑材料等。其通常还包括无栏板和有栏板两种。</a:t>
            </a:r>
          </a:p>
          <a:p>
            <a:pPr indent="576000" algn="just" eaLnBrk="0">
              <a:spcAft>
                <a:spcPts val="600"/>
              </a:spcAft>
            </a:pPr>
            <a:r>
              <a:rPr lang="zh-CN" altLang="en-US" sz="2400" dirty="0">
                <a:latin typeface="+mn-ea"/>
              </a:rPr>
              <a:t>（</a:t>
            </a:r>
            <a:r>
              <a:rPr lang="en-US" altLang="zh-CN" sz="2400" dirty="0">
                <a:latin typeface="+mn-ea"/>
              </a:rPr>
              <a:t>2</a:t>
            </a:r>
            <a:r>
              <a:rPr lang="zh-CN" altLang="en-US" sz="2400" dirty="0">
                <a:latin typeface="+mn-ea"/>
              </a:rPr>
              <a:t>）</a:t>
            </a:r>
            <a:r>
              <a:rPr lang="zh-CN" altLang="zh-CN" sz="2400" dirty="0">
                <a:latin typeface="+mn-ea"/>
              </a:rPr>
              <a:t>封闭货箱。封闭货箱是指有围栏和顶棚的货箱</a:t>
            </a:r>
            <a:r>
              <a:rPr lang="zh-CN" altLang="en-US" sz="2400" dirty="0">
                <a:latin typeface="+mn-ea"/>
              </a:rPr>
              <a:t>，</a:t>
            </a:r>
            <a:r>
              <a:rPr lang="zh-CN" altLang="zh-CN" sz="2400" dirty="0">
                <a:latin typeface="+mn-ea"/>
              </a:rPr>
              <a:t>能够保护货物不受外界环境的影响</a:t>
            </a:r>
            <a:r>
              <a:rPr lang="zh-CN" altLang="en-US" sz="2400" dirty="0">
                <a:latin typeface="+mn-ea"/>
              </a:rPr>
              <a:t>，</a:t>
            </a:r>
            <a:r>
              <a:rPr lang="zh-CN" altLang="zh-CN" sz="2400" dirty="0">
                <a:latin typeface="+mn-ea"/>
              </a:rPr>
              <a:t>适合运输易碎、易腐、易漏等货物。</a:t>
            </a:r>
          </a:p>
          <a:p>
            <a:pPr indent="576000" algn="just" eaLnBrk="0">
              <a:spcAft>
                <a:spcPts val="600"/>
              </a:spcAft>
            </a:pPr>
            <a:r>
              <a:rPr lang="zh-CN" altLang="en-US" sz="2400" dirty="0">
                <a:latin typeface="+mn-ea"/>
              </a:rPr>
              <a:t>（</a:t>
            </a:r>
            <a:r>
              <a:rPr lang="en-US" altLang="zh-CN" sz="2400" dirty="0">
                <a:latin typeface="+mn-ea"/>
              </a:rPr>
              <a:t>3</a:t>
            </a:r>
            <a:r>
              <a:rPr lang="zh-CN" altLang="en-US" sz="2400" dirty="0">
                <a:latin typeface="+mn-ea"/>
              </a:rPr>
              <a:t>）</a:t>
            </a:r>
            <a:r>
              <a:rPr lang="zh-CN" altLang="zh-CN" sz="2400" dirty="0">
                <a:latin typeface="+mn-ea"/>
              </a:rPr>
              <a:t>冷藏货箱。冷藏货箱是指内部装有制冷设备的货箱</a:t>
            </a:r>
            <a:r>
              <a:rPr lang="zh-CN" altLang="en-US" sz="2400" dirty="0">
                <a:latin typeface="+mn-ea"/>
              </a:rPr>
              <a:t>，</a:t>
            </a:r>
            <a:r>
              <a:rPr lang="zh-CN" altLang="zh-CN" sz="2400" dirty="0">
                <a:latin typeface="+mn-ea"/>
              </a:rPr>
              <a:t>能够保持货物的低温状态</a:t>
            </a:r>
            <a:r>
              <a:rPr lang="zh-CN" altLang="en-US" sz="2400" dirty="0">
                <a:latin typeface="+mn-ea"/>
              </a:rPr>
              <a:t>，</a:t>
            </a:r>
            <a:r>
              <a:rPr lang="zh-CN" altLang="zh-CN" sz="2400" dirty="0">
                <a:latin typeface="+mn-ea"/>
              </a:rPr>
              <a:t>适合运输冷冻、冷藏食品等货物。</a:t>
            </a:r>
          </a:p>
          <a:p>
            <a:pPr indent="576000" algn="just" eaLnBrk="0">
              <a:spcAft>
                <a:spcPts val="600"/>
              </a:spcAft>
            </a:pPr>
            <a:r>
              <a:rPr lang="zh-CN" altLang="en-US" sz="2400" dirty="0">
                <a:latin typeface="+mn-ea"/>
              </a:rPr>
              <a:t>（</a:t>
            </a:r>
            <a:r>
              <a:rPr lang="en-US" altLang="zh-CN" sz="2400" dirty="0">
                <a:latin typeface="+mn-ea"/>
              </a:rPr>
              <a:t>4</a:t>
            </a:r>
            <a:r>
              <a:rPr lang="zh-CN" altLang="en-US" sz="2400" dirty="0">
                <a:latin typeface="+mn-ea"/>
              </a:rPr>
              <a:t>）</a:t>
            </a:r>
            <a:r>
              <a:rPr lang="zh-CN" altLang="zh-CN" sz="2400" dirty="0">
                <a:latin typeface="+mn-ea"/>
              </a:rPr>
              <a:t>集装箱货箱。集装箱货箱是指符合国际标准的集装箱货箱</a:t>
            </a:r>
            <a:r>
              <a:rPr lang="zh-CN" altLang="en-US" sz="2400" dirty="0">
                <a:latin typeface="+mn-ea"/>
              </a:rPr>
              <a:t>，</a:t>
            </a:r>
            <a:r>
              <a:rPr lang="zh-CN" altLang="zh-CN" sz="2400" dirty="0">
                <a:latin typeface="+mn-ea"/>
              </a:rPr>
              <a:t>能够方便地进行多式联运</a:t>
            </a:r>
            <a:r>
              <a:rPr lang="zh-CN" altLang="en-US" sz="2400" dirty="0">
                <a:latin typeface="+mn-ea"/>
              </a:rPr>
              <a:t>，</a:t>
            </a:r>
            <a:r>
              <a:rPr lang="zh-CN" altLang="zh-CN" sz="2400" dirty="0">
                <a:latin typeface="+mn-ea"/>
              </a:rPr>
              <a:t>适合国际物流运输。</a:t>
            </a:r>
          </a:p>
          <a:p>
            <a:pPr indent="576000" algn="just" eaLnBrk="0">
              <a:spcAft>
                <a:spcPts val="600"/>
              </a:spcAft>
            </a:pPr>
            <a:r>
              <a:rPr lang="zh-CN" altLang="en-US" sz="2400" dirty="0">
                <a:latin typeface="+mn-ea"/>
              </a:rPr>
              <a:t>（</a:t>
            </a:r>
            <a:r>
              <a:rPr lang="en-US" altLang="zh-CN" sz="2400" dirty="0">
                <a:latin typeface="+mn-ea"/>
              </a:rPr>
              <a:t>5</a:t>
            </a:r>
            <a:r>
              <a:rPr lang="zh-CN" altLang="en-US" sz="2400" dirty="0">
                <a:latin typeface="+mn-ea"/>
              </a:rPr>
              <a:t>）</a:t>
            </a:r>
            <a:r>
              <a:rPr lang="zh-CN" altLang="zh-CN" sz="2400" dirty="0">
                <a:latin typeface="+mn-ea"/>
              </a:rPr>
              <a:t>自卸货箱。自卸货箱是指能够自动卸货的货箱</a:t>
            </a:r>
            <a:r>
              <a:rPr lang="zh-CN" altLang="en-US" sz="2400" dirty="0">
                <a:latin typeface="+mn-ea"/>
              </a:rPr>
              <a:t>，</a:t>
            </a:r>
            <a:r>
              <a:rPr lang="zh-CN" altLang="zh-CN" sz="2400" dirty="0">
                <a:latin typeface="+mn-ea"/>
              </a:rPr>
              <a:t>适合运输散装物品和建筑垃圾等。</a:t>
            </a:r>
          </a:p>
          <a:p>
            <a:pPr indent="576000" algn="just">
              <a:spcAft>
                <a:spcPts val="600"/>
              </a:spcAft>
            </a:pPr>
            <a:r>
              <a:rPr lang="zh-CN" altLang="en-US" sz="2400" dirty="0">
                <a:latin typeface="+mn-ea"/>
              </a:rPr>
              <a:t>（</a:t>
            </a:r>
            <a:r>
              <a:rPr lang="en-US" altLang="zh-CN" sz="2400" dirty="0">
                <a:latin typeface="+mn-ea"/>
              </a:rPr>
              <a:t>6</a:t>
            </a:r>
            <a:r>
              <a:rPr lang="zh-CN" altLang="en-US" sz="2400" dirty="0">
                <a:latin typeface="+mn-ea"/>
              </a:rPr>
              <a:t>）</a:t>
            </a:r>
            <a:r>
              <a:rPr lang="zh-CN" altLang="zh-CN" sz="2400" dirty="0">
                <a:latin typeface="+mn-ea"/>
              </a:rPr>
              <a:t>油罐货箱。油罐货箱是指专门用于运输液体石油和化学品的货箱</a:t>
            </a:r>
            <a:r>
              <a:rPr lang="zh-CN" altLang="en-US" sz="2400" dirty="0">
                <a:latin typeface="+mn-ea"/>
              </a:rPr>
              <a:t>，</a:t>
            </a:r>
            <a:r>
              <a:rPr lang="zh-CN" altLang="zh-CN" sz="2400" dirty="0">
                <a:latin typeface="+mn-ea"/>
              </a:rPr>
              <a:t>能够保证货物的安全性。</a:t>
            </a:r>
            <a:endParaRPr lang="zh-CN" altLang="en-US" sz="2400" dirty="0">
              <a:latin typeface="+mn-ea"/>
            </a:endParaRPr>
          </a:p>
        </p:txBody>
      </p:sp>
    </p:spTree>
    <p:extLst>
      <p:ext uri="{BB962C8B-B14F-4D97-AF65-F5344CB8AC3E}">
        <p14:creationId xmlns:p14="http://schemas.microsoft.com/office/powerpoint/2010/main" val="17418682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783C2D43-F892-26F0-27CF-14CEC1609445}"/>
              </a:ext>
            </a:extLst>
          </p:cNvPr>
          <p:cNvSpPr txBox="1"/>
          <p:nvPr/>
        </p:nvSpPr>
        <p:spPr>
          <a:xfrm>
            <a:off x="840000" y="680935"/>
            <a:ext cx="10512000" cy="461665"/>
          </a:xfrm>
          <a:prstGeom prst="rect">
            <a:avLst/>
          </a:prstGeom>
          <a:noFill/>
        </p:spPr>
        <p:txBody>
          <a:bodyPr wrap="square" rtlCol="0">
            <a:spAutoFit/>
          </a:bodyPr>
          <a:lstStyle/>
          <a:p>
            <a:pPr indent="576000" algn="just">
              <a:spcAft>
                <a:spcPts val="600"/>
              </a:spcAft>
            </a:pPr>
            <a:r>
              <a:rPr lang="zh-CN" altLang="zh-CN" sz="2400" dirty="0">
                <a:latin typeface="+mn-ea"/>
              </a:rPr>
              <a:t>部分货箱种类如图</a:t>
            </a:r>
            <a:r>
              <a:rPr lang="en-US" altLang="zh-CN" sz="2400" dirty="0">
                <a:latin typeface="+mn-ea"/>
              </a:rPr>
              <a:t>1-3-3</a:t>
            </a:r>
            <a:r>
              <a:rPr lang="zh-CN" altLang="zh-CN" sz="2400" dirty="0">
                <a:latin typeface="+mn-ea"/>
              </a:rPr>
              <a:t>所示。</a:t>
            </a:r>
          </a:p>
        </p:txBody>
      </p:sp>
      <p:pic>
        <p:nvPicPr>
          <p:cNvPr id="5" name="图片 4">
            <a:extLst>
              <a:ext uri="{FF2B5EF4-FFF2-40B4-BE49-F238E27FC236}">
                <a16:creationId xmlns:a16="http://schemas.microsoft.com/office/drawing/2014/main" id="{5576A413-E1A3-B5BD-014D-7E9DA4C234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6963" y="1142600"/>
            <a:ext cx="5678073" cy="5500048"/>
          </a:xfrm>
          <a:prstGeom prst="rect">
            <a:avLst/>
          </a:prstGeom>
        </p:spPr>
      </p:pic>
    </p:spTree>
    <p:extLst>
      <p:ext uri="{BB962C8B-B14F-4D97-AF65-F5344CB8AC3E}">
        <p14:creationId xmlns:p14="http://schemas.microsoft.com/office/powerpoint/2010/main" val="31449975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4C2ED-4106-7C85-7086-8D3C8E045DEF}"/>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A916D0F2-E8B1-19E0-ECE7-31AA369EF099}"/>
              </a:ext>
            </a:extLst>
          </p:cNvPr>
          <p:cNvSpPr txBox="1"/>
          <p:nvPr/>
        </p:nvSpPr>
        <p:spPr>
          <a:xfrm>
            <a:off x="840000" y="1653596"/>
            <a:ext cx="10512000" cy="58477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zh-CN" altLang="en-US" sz="3200" b="1" dirty="0"/>
              <a:t>学习研讨</a:t>
            </a:r>
          </a:p>
        </p:txBody>
      </p:sp>
      <p:pic>
        <p:nvPicPr>
          <p:cNvPr id="5" name="图片 4">
            <a:extLst>
              <a:ext uri="{FF2B5EF4-FFF2-40B4-BE49-F238E27FC236}">
                <a16:creationId xmlns:a16="http://schemas.microsoft.com/office/drawing/2014/main" id="{7EE918C5-CB0E-256E-65B3-A039D5DC62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00" y="2420036"/>
            <a:ext cx="10512000" cy="2017928"/>
          </a:xfrm>
          <a:prstGeom prst="rect">
            <a:avLst/>
          </a:prstGeom>
        </p:spPr>
      </p:pic>
    </p:spTree>
    <p:extLst>
      <p:ext uri="{BB962C8B-B14F-4D97-AF65-F5344CB8AC3E}">
        <p14:creationId xmlns:p14="http://schemas.microsoft.com/office/powerpoint/2010/main" val="44263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4C2006-670F-114A-D350-9B0B57C26D28}"/>
            </a:ext>
          </a:extLst>
        </p:cNvPr>
        <p:cNvGrpSpPr/>
        <p:nvPr/>
      </p:nvGrpSpPr>
      <p:grpSpPr>
        <a:xfrm>
          <a:off x="0" y="0"/>
          <a:ext cx="0" cy="0"/>
          <a:chOff x="0" y="0"/>
          <a:chExt cx="0" cy="0"/>
        </a:xfrm>
      </p:grpSpPr>
      <p:sp>
        <p:nvSpPr>
          <p:cNvPr id="1049823" name="文本框 15">
            <a:extLst>
              <a:ext uri="{FF2B5EF4-FFF2-40B4-BE49-F238E27FC236}">
                <a16:creationId xmlns:a16="http://schemas.microsoft.com/office/drawing/2014/main" id="{2B09DEF5-BACE-49C2-10C9-076B40A7BC90}"/>
              </a:ext>
            </a:extLst>
          </p:cNvPr>
          <p:cNvSpPr txBox="1"/>
          <p:nvPr>
            <p:custDataLst>
              <p:tags r:id="rId2"/>
            </p:custDataLst>
          </p:nvPr>
        </p:nvSpPr>
        <p:spPr>
          <a:xfrm>
            <a:off x="1558082" y="2586175"/>
            <a:ext cx="784225" cy="720000"/>
          </a:xfrm>
          <a:prstGeom prst="rect">
            <a:avLst/>
          </a:prstGeom>
          <a:noFill/>
        </p:spPr>
        <p:txBody>
          <a:bodyPr wrap="square" lIns="90000" tIns="46800" rIns="90000" bIns="46800" anchor="ctr">
            <a:spAutoFit/>
            <a:scene3d>
              <a:camera prst="orthographicFront"/>
              <a:lightRig rig="threePt" dir="t"/>
            </a:scene3d>
            <a:sp3d contourW="12700"/>
          </a:bodyPr>
          <a:lstStyle/>
          <a:p>
            <a:pPr algn="r"/>
            <a:r>
              <a:rPr lang="en-US" altLang="zh-CN" sz="4000" dirty="0">
                <a:solidFill>
                  <a:schemeClr val="tx1">
                    <a:lumMod val="85000"/>
                    <a:lumOff val="15000"/>
                  </a:schemeClr>
                </a:solidFill>
                <a:latin typeface="Arial" panose="020B0604020202020204" pitchFamily="34" charset="0"/>
                <a:ea typeface="微软雅黑" panose="020B0503020204020204" pitchFamily="34" charset="-122"/>
              </a:rPr>
              <a:t>01</a:t>
            </a:r>
          </a:p>
        </p:txBody>
      </p:sp>
      <p:sp>
        <p:nvSpPr>
          <p:cNvPr id="1049825" name="文本框 16">
            <a:extLst>
              <a:ext uri="{FF2B5EF4-FFF2-40B4-BE49-F238E27FC236}">
                <a16:creationId xmlns:a16="http://schemas.microsoft.com/office/drawing/2014/main" id="{24E20EFF-A590-DAAD-C59B-375D5E14D3ED}"/>
              </a:ext>
            </a:extLst>
          </p:cNvPr>
          <p:cNvSpPr txBox="1"/>
          <p:nvPr>
            <p:custDataLst>
              <p:tags r:id="rId3"/>
            </p:custDataLst>
          </p:nvPr>
        </p:nvSpPr>
        <p:spPr>
          <a:xfrm>
            <a:off x="2276156" y="2626735"/>
            <a:ext cx="3903407" cy="586957"/>
          </a:xfrm>
          <a:prstGeom prst="rect">
            <a:avLst/>
          </a:prstGeom>
          <a:noFill/>
        </p:spPr>
        <p:txBody>
          <a:bodyPr wrap="square" lIns="90000" tIns="46800" rIns="90000" bIns="46800" anchor="ctr">
            <a:spAutoFit/>
            <a:scene3d>
              <a:camera prst="orthographicFront"/>
              <a:lightRig rig="threePt" dir="t"/>
            </a:scene3d>
            <a:sp3d contourW="12700"/>
          </a:bodyPr>
          <a:lstStyle/>
          <a:p>
            <a:r>
              <a:rPr lang="zh-CN" altLang="en-US" sz="3200" b="1" dirty="0">
                <a:solidFill>
                  <a:schemeClr val="tx1">
                    <a:lumMod val="85000"/>
                    <a:lumOff val="15000"/>
                  </a:schemeClr>
                </a:solidFill>
                <a:latin typeface="Arial" panose="020B0604020202020204" pitchFamily="34" charset="0"/>
                <a:ea typeface="微软雅黑" panose="020B0503020204020204" pitchFamily="34" charset="-122"/>
              </a:rPr>
              <a:t>汽车车型概述</a:t>
            </a:r>
            <a:endParaRPr lang="zh-CN" altLang="en-US" sz="2000" b="1"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1049829" name="文本框 18">
            <a:extLst>
              <a:ext uri="{FF2B5EF4-FFF2-40B4-BE49-F238E27FC236}">
                <a16:creationId xmlns:a16="http://schemas.microsoft.com/office/drawing/2014/main" id="{822E5F17-FB5F-9995-7895-407722828DC9}"/>
              </a:ext>
            </a:extLst>
          </p:cNvPr>
          <p:cNvSpPr txBox="1"/>
          <p:nvPr>
            <p:custDataLst>
              <p:tags r:id="rId4"/>
            </p:custDataLst>
          </p:nvPr>
        </p:nvSpPr>
        <p:spPr>
          <a:xfrm>
            <a:off x="6990074" y="2653046"/>
            <a:ext cx="3089610" cy="586957"/>
          </a:xfrm>
          <a:prstGeom prst="rect">
            <a:avLst/>
          </a:prstGeom>
          <a:noFill/>
        </p:spPr>
        <p:txBody>
          <a:bodyPr wrap="square" lIns="90000" tIns="46800" rIns="90000" bIns="46800" anchor="ctr">
            <a:spAutoFit/>
            <a:scene3d>
              <a:camera prst="orthographicFront"/>
              <a:lightRig rig="threePt" dir="t"/>
            </a:scene3d>
            <a:sp3d contourW="12700"/>
          </a:bodyPr>
          <a:lstStyle/>
          <a:p>
            <a:r>
              <a:rPr lang="zh-CN" altLang="en-US" sz="3200" b="1" dirty="0">
                <a:solidFill>
                  <a:schemeClr val="tx1">
                    <a:lumMod val="85000"/>
                    <a:lumOff val="15000"/>
                  </a:schemeClr>
                </a:solidFill>
                <a:latin typeface="Arial" panose="020B0604020202020204" pitchFamily="34" charset="0"/>
                <a:ea typeface="微软雅黑" panose="020B0503020204020204" pitchFamily="34" charset="-122"/>
              </a:rPr>
              <a:t>轿车的车身构造</a:t>
            </a:r>
          </a:p>
        </p:txBody>
      </p:sp>
      <p:sp>
        <p:nvSpPr>
          <p:cNvPr id="1049831" name="文本框 19">
            <a:extLst>
              <a:ext uri="{FF2B5EF4-FFF2-40B4-BE49-F238E27FC236}">
                <a16:creationId xmlns:a16="http://schemas.microsoft.com/office/drawing/2014/main" id="{ED1006DE-C905-B94F-2700-65993704E72E}"/>
              </a:ext>
            </a:extLst>
          </p:cNvPr>
          <p:cNvSpPr txBox="1"/>
          <p:nvPr>
            <p:custDataLst>
              <p:tags r:id="rId5"/>
            </p:custDataLst>
          </p:nvPr>
        </p:nvSpPr>
        <p:spPr>
          <a:xfrm>
            <a:off x="6242428" y="2586656"/>
            <a:ext cx="784225" cy="710067"/>
          </a:xfrm>
          <a:prstGeom prst="rect">
            <a:avLst/>
          </a:prstGeom>
          <a:noFill/>
        </p:spPr>
        <p:txBody>
          <a:bodyPr wrap="square" lIns="90000" tIns="46800" rIns="90000" bIns="46800" anchor="ctr">
            <a:spAutoFit/>
            <a:scene3d>
              <a:camera prst="orthographicFront"/>
              <a:lightRig rig="threePt" dir="t"/>
            </a:scene3d>
            <a:sp3d contourW="12700"/>
          </a:bodyPr>
          <a:lstStyle/>
          <a:p>
            <a:pPr algn="r"/>
            <a:r>
              <a:rPr lang="en-US" altLang="zh-CN" sz="4000" dirty="0">
                <a:solidFill>
                  <a:schemeClr val="tx1">
                    <a:lumMod val="85000"/>
                    <a:lumOff val="15000"/>
                  </a:schemeClr>
                </a:solidFill>
                <a:latin typeface="Arial" panose="020B0604020202020204" pitchFamily="34" charset="0"/>
                <a:ea typeface="微软雅黑" panose="020B0503020204020204" pitchFamily="34" charset="-122"/>
              </a:rPr>
              <a:t>02</a:t>
            </a:r>
          </a:p>
        </p:txBody>
      </p:sp>
      <p:sp>
        <p:nvSpPr>
          <p:cNvPr id="1049835" name="文本框 21">
            <a:extLst>
              <a:ext uri="{FF2B5EF4-FFF2-40B4-BE49-F238E27FC236}">
                <a16:creationId xmlns:a16="http://schemas.microsoft.com/office/drawing/2014/main" id="{141E429C-C56B-1872-8B3F-28A73C57FBFA}"/>
              </a:ext>
            </a:extLst>
          </p:cNvPr>
          <p:cNvSpPr txBox="1"/>
          <p:nvPr>
            <p:custDataLst>
              <p:tags r:id="rId6"/>
            </p:custDataLst>
          </p:nvPr>
        </p:nvSpPr>
        <p:spPr>
          <a:xfrm>
            <a:off x="2363229" y="3916699"/>
            <a:ext cx="3321134" cy="586957"/>
          </a:xfrm>
          <a:prstGeom prst="rect">
            <a:avLst/>
          </a:prstGeom>
          <a:noFill/>
        </p:spPr>
        <p:txBody>
          <a:bodyPr wrap="square" lIns="90000" tIns="46800" rIns="90000" bIns="46800" anchor="ctr">
            <a:spAutoFit/>
            <a:scene3d>
              <a:camera prst="orthographicFront"/>
              <a:lightRig rig="threePt" dir="t"/>
            </a:scene3d>
            <a:sp3d contourW="12700"/>
          </a:bodyPr>
          <a:lstStyle/>
          <a:p>
            <a:r>
              <a:rPr lang="zh-CN" altLang="en-US" sz="3200" b="1" dirty="0">
                <a:solidFill>
                  <a:schemeClr val="tx1">
                    <a:lumMod val="85000"/>
                    <a:lumOff val="15000"/>
                  </a:schemeClr>
                </a:solidFill>
                <a:latin typeface="Arial" panose="020B0604020202020204" pitchFamily="34" charset="0"/>
                <a:ea typeface="微软雅黑" panose="020B0503020204020204" pitchFamily="34" charset="-122"/>
              </a:rPr>
              <a:t>货车的车身构造</a:t>
            </a:r>
          </a:p>
        </p:txBody>
      </p:sp>
      <p:sp>
        <p:nvSpPr>
          <p:cNvPr id="1049837" name="文本框 22">
            <a:extLst>
              <a:ext uri="{FF2B5EF4-FFF2-40B4-BE49-F238E27FC236}">
                <a16:creationId xmlns:a16="http://schemas.microsoft.com/office/drawing/2014/main" id="{C7BACDE1-1517-0B12-C458-D745824A9473}"/>
              </a:ext>
            </a:extLst>
          </p:cNvPr>
          <p:cNvSpPr txBox="1"/>
          <p:nvPr>
            <p:custDataLst>
              <p:tags r:id="rId7"/>
            </p:custDataLst>
          </p:nvPr>
        </p:nvSpPr>
        <p:spPr>
          <a:xfrm>
            <a:off x="1580023" y="3882655"/>
            <a:ext cx="784225" cy="720000"/>
          </a:xfrm>
          <a:prstGeom prst="rect">
            <a:avLst/>
          </a:prstGeom>
          <a:noFill/>
        </p:spPr>
        <p:txBody>
          <a:bodyPr wrap="square" lIns="90000" tIns="46800" rIns="90000" bIns="46800" anchor="ctr">
            <a:spAutoFit/>
            <a:scene3d>
              <a:camera prst="orthographicFront"/>
              <a:lightRig rig="threePt" dir="t"/>
            </a:scene3d>
            <a:sp3d contourW="12700"/>
          </a:bodyPr>
          <a:lstStyle/>
          <a:p>
            <a:pPr algn="r"/>
            <a:r>
              <a:rPr lang="en-US" altLang="zh-CN" sz="4000" dirty="0">
                <a:solidFill>
                  <a:schemeClr val="tx1">
                    <a:lumMod val="85000"/>
                    <a:lumOff val="15000"/>
                  </a:schemeClr>
                </a:solidFill>
                <a:latin typeface="Arial" panose="020B0604020202020204" pitchFamily="34" charset="0"/>
                <a:ea typeface="微软雅黑" panose="020B0503020204020204" pitchFamily="34" charset="-122"/>
              </a:rPr>
              <a:t>03</a:t>
            </a:r>
          </a:p>
        </p:txBody>
      </p:sp>
      <p:sp>
        <p:nvSpPr>
          <p:cNvPr id="1049841" name="文本框 24">
            <a:extLst>
              <a:ext uri="{FF2B5EF4-FFF2-40B4-BE49-F238E27FC236}">
                <a16:creationId xmlns:a16="http://schemas.microsoft.com/office/drawing/2014/main" id="{0EE05F6D-E9C2-9E2C-60A8-E1D963437123}"/>
              </a:ext>
            </a:extLst>
          </p:cNvPr>
          <p:cNvSpPr txBox="1"/>
          <p:nvPr>
            <p:custDataLst>
              <p:tags r:id="rId8"/>
            </p:custDataLst>
          </p:nvPr>
        </p:nvSpPr>
        <p:spPr>
          <a:xfrm>
            <a:off x="6990074" y="3944210"/>
            <a:ext cx="3398264" cy="586957"/>
          </a:xfrm>
          <a:prstGeom prst="rect">
            <a:avLst/>
          </a:prstGeom>
          <a:noFill/>
        </p:spPr>
        <p:txBody>
          <a:bodyPr wrap="square" lIns="90000" tIns="46800" rIns="90000" bIns="46800" anchor="ctr">
            <a:spAutoFit/>
            <a:scene3d>
              <a:camera prst="orthographicFront"/>
              <a:lightRig rig="threePt" dir="t"/>
            </a:scene3d>
            <a:sp3d contourW="12700"/>
          </a:bodyPr>
          <a:lstStyle/>
          <a:p>
            <a:r>
              <a:rPr lang="zh-CN" altLang="en-US" sz="3200" b="1" dirty="0">
                <a:solidFill>
                  <a:schemeClr val="tx1">
                    <a:lumMod val="85000"/>
                    <a:lumOff val="15000"/>
                  </a:schemeClr>
                </a:solidFill>
                <a:latin typeface="Arial" panose="020B0604020202020204" pitchFamily="34" charset="0"/>
                <a:ea typeface="微软雅黑" panose="020B0503020204020204" pitchFamily="34" charset="-122"/>
              </a:rPr>
              <a:t>客车的车身构造</a:t>
            </a:r>
          </a:p>
        </p:txBody>
      </p:sp>
      <p:sp>
        <p:nvSpPr>
          <p:cNvPr id="1049843" name="文本框 25">
            <a:extLst>
              <a:ext uri="{FF2B5EF4-FFF2-40B4-BE49-F238E27FC236}">
                <a16:creationId xmlns:a16="http://schemas.microsoft.com/office/drawing/2014/main" id="{6F5128AA-926C-FBD0-0980-B26CEF031626}"/>
              </a:ext>
            </a:extLst>
          </p:cNvPr>
          <p:cNvSpPr txBox="1"/>
          <p:nvPr>
            <p:custDataLst>
              <p:tags r:id="rId9"/>
            </p:custDataLst>
          </p:nvPr>
        </p:nvSpPr>
        <p:spPr>
          <a:xfrm>
            <a:off x="6242429" y="3882656"/>
            <a:ext cx="784225" cy="710067"/>
          </a:xfrm>
          <a:prstGeom prst="rect">
            <a:avLst/>
          </a:prstGeom>
          <a:noFill/>
        </p:spPr>
        <p:txBody>
          <a:bodyPr wrap="square" lIns="90000" tIns="46800" rIns="90000" bIns="46800" anchor="ctr">
            <a:spAutoFit/>
            <a:scene3d>
              <a:camera prst="orthographicFront"/>
              <a:lightRig rig="threePt" dir="t"/>
            </a:scene3d>
            <a:sp3d contourW="12700"/>
          </a:bodyPr>
          <a:lstStyle/>
          <a:p>
            <a:pPr algn="r"/>
            <a:r>
              <a:rPr lang="en-US" altLang="zh-CN" sz="4000" dirty="0">
                <a:solidFill>
                  <a:schemeClr val="tx1">
                    <a:lumMod val="85000"/>
                    <a:lumOff val="15000"/>
                  </a:schemeClr>
                </a:solidFill>
                <a:latin typeface="Arial" panose="020B0604020202020204" pitchFamily="34" charset="0"/>
                <a:ea typeface="微软雅黑" panose="020B0503020204020204" pitchFamily="34" charset="-122"/>
              </a:rPr>
              <a:t>04</a:t>
            </a:r>
          </a:p>
        </p:txBody>
      </p:sp>
      <p:sp>
        <p:nvSpPr>
          <p:cNvPr id="1049847" name="文本框 8">
            <a:extLst>
              <a:ext uri="{FF2B5EF4-FFF2-40B4-BE49-F238E27FC236}">
                <a16:creationId xmlns:a16="http://schemas.microsoft.com/office/drawing/2014/main" id="{5FA5C573-0FAE-E2FB-F761-05AE0536F19D}"/>
              </a:ext>
            </a:extLst>
          </p:cNvPr>
          <p:cNvSpPr txBox="1"/>
          <p:nvPr>
            <p:custDataLst>
              <p:tags r:id="rId10"/>
            </p:custDataLst>
          </p:nvPr>
        </p:nvSpPr>
        <p:spPr>
          <a:xfrm>
            <a:off x="4987263" y="923388"/>
            <a:ext cx="2004695" cy="829945"/>
          </a:xfrm>
          <a:prstGeom prst="rect">
            <a:avLst/>
          </a:prstGeom>
          <a:noFill/>
        </p:spPr>
        <p:txBody>
          <a:bodyPr vert="horz" wrap="square" lIns="90000" tIns="46800" rIns="90000" bIns="46800" rtlCol="0">
            <a:spAutoFit/>
          </a:bodyPr>
          <a:lstStyle/>
          <a:p>
            <a:pPr algn="dist"/>
            <a:r>
              <a:rPr lang="zh-CN" altLang="en-US" sz="4800" dirty="0">
                <a:solidFill>
                  <a:schemeClr val="tx1">
                    <a:lumMod val="85000"/>
                    <a:lumOff val="15000"/>
                  </a:schemeClr>
                </a:solidFill>
                <a:latin typeface="Arial" panose="020B0604020202020204" pitchFamily="34" charset="0"/>
                <a:ea typeface="汉仪旗黑-85S" panose="00020600040101010101" pitchFamily="18" charset="-122"/>
              </a:rPr>
              <a:t>目录</a:t>
            </a:r>
          </a:p>
        </p:txBody>
      </p:sp>
      <p:sp>
        <p:nvSpPr>
          <p:cNvPr id="1049849" name="文本框 37">
            <a:extLst>
              <a:ext uri="{FF2B5EF4-FFF2-40B4-BE49-F238E27FC236}">
                <a16:creationId xmlns:a16="http://schemas.microsoft.com/office/drawing/2014/main" id="{C35BF1EB-F30C-0AE3-6621-AC4109C1FFD5}"/>
              </a:ext>
            </a:extLst>
          </p:cNvPr>
          <p:cNvSpPr txBox="1"/>
          <p:nvPr>
            <p:custDataLst>
              <p:tags r:id="rId11"/>
            </p:custDataLst>
          </p:nvPr>
        </p:nvSpPr>
        <p:spPr>
          <a:xfrm>
            <a:off x="5050128" y="1677133"/>
            <a:ext cx="1878965" cy="368300"/>
          </a:xfrm>
          <a:prstGeom prst="rect">
            <a:avLst/>
          </a:prstGeom>
          <a:noFill/>
        </p:spPr>
        <p:txBody>
          <a:bodyPr wrap="square" lIns="90000" tIns="46800" rIns="90000" bIns="46800" rtlCol="0" anchor="ctr">
            <a:spAutoFit/>
          </a:bodyPr>
          <a:lstStyle/>
          <a:p>
            <a:pPr algn="dist"/>
            <a:r>
              <a:rPr lang="en-US" altLang="zh-CN" dirty="0">
                <a:solidFill>
                  <a:schemeClr val="tx1">
                    <a:lumMod val="85000"/>
                    <a:lumOff val="15000"/>
                  </a:schemeClr>
                </a:solidFill>
                <a:latin typeface="Arial" panose="020B0604020202020204" pitchFamily="34" charset="0"/>
                <a:ea typeface="微软雅黑" panose="020B0503020204020204" pitchFamily="34" charset="-122"/>
              </a:rPr>
              <a:t>Contents</a:t>
            </a:r>
          </a:p>
        </p:txBody>
      </p:sp>
    </p:spTree>
    <p:custDataLst>
      <p:tags r:id="rId1"/>
    </p:custDataLst>
    <p:extLst>
      <p:ext uri="{BB962C8B-B14F-4D97-AF65-F5344CB8AC3E}">
        <p14:creationId xmlns:p14="http://schemas.microsoft.com/office/powerpoint/2010/main" val="26688417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BF8CF9-788E-4017-39AD-85AF87E88537}"/>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BFAA9744-D8E1-0A6E-1863-687981AABCAF}"/>
              </a:ext>
            </a:extLst>
          </p:cNvPr>
          <p:cNvSpPr txBox="1"/>
          <p:nvPr/>
        </p:nvSpPr>
        <p:spPr>
          <a:xfrm>
            <a:off x="840000" y="679067"/>
            <a:ext cx="10512000" cy="584775"/>
          </a:xfrm>
          <a:prstGeom prst="rect">
            <a:avLst/>
          </a:prstGeom>
          <a:noFill/>
        </p:spPr>
        <p:txBody>
          <a:bodyPr wrap="square" rtlCol="0">
            <a:spAutoFit/>
          </a:bodyPr>
          <a:lstStyle/>
          <a:p>
            <a:pPr marL="285750" indent="-285750">
              <a:buFont typeface="Arial" panose="020B0604020202020204" pitchFamily="34" charset="0"/>
              <a:buChar char="•"/>
            </a:pPr>
            <a:r>
              <a:rPr lang="zh-CN" altLang="en-US" sz="3200" b="1" dirty="0"/>
              <a:t>学习评价</a:t>
            </a:r>
          </a:p>
        </p:txBody>
      </p:sp>
      <p:pic>
        <p:nvPicPr>
          <p:cNvPr id="5" name="图片 4">
            <a:extLst>
              <a:ext uri="{FF2B5EF4-FFF2-40B4-BE49-F238E27FC236}">
                <a16:creationId xmlns:a16="http://schemas.microsoft.com/office/drawing/2014/main" id="{398B9AD4-1BAA-6E97-2348-6943D94225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00" y="1263842"/>
            <a:ext cx="10512000" cy="4330316"/>
          </a:xfrm>
          <a:prstGeom prst="rect">
            <a:avLst/>
          </a:prstGeom>
        </p:spPr>
      </p:pic>
    </p:spTree>
    <p:extLst>
      <p:ext uri="{BB962C8B-B14F-4D97-AF65-F5344CB8AC3E}">
        <p14:creationId xmlns:p14="http://schemas.microsoft.com/office/powerpoint/2010/main" val="12590655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2B1E2C-750B-C0C1-4488-859F3D57D911}"/>
            </a:ext>
          </a:extLst>
        </p:cNvPr>
        <p:cNvGrpSpPr/>
        <p:nvPr/>
      </p:nvGrpSpPr>
      <p:grpSpPr>
        <a:xfrm>
          <a:off x="0" y="0"/>
          <a:ext cx="0" cy="0"/>
          <a:chOff x="0" y="0"/>
          <a:chExt cx="0" cy="0"/>
        </a:xfrm>
      </p:grpSpPr>
      <p:grpSp>
        <p:nvGrpSpPr>
          <p:cNvPr id="17" name="组合 16">
            <a:extLst>
              <a:ext uri="{FF2B5EF4-FFF2-40B4-BE49-F238E27FC236}">
                <a16:creationId xmlns:a16="http://schemas.microsoft.com/office/drawing/2014/main" id="{8683F942-11B1-7069-5D18-ED1E9C3EAEFD}"/>
              </a:ext>
            </a:extLst>
          </p:cNvPr>
          <p:cNvGrpSpPr/>
          <p:nvPr userDrawn="1">
            <p:custDataLst>
              <p:tags r:id="rId2"/>
            </p:custDataLst>
          </p:nvPr>
        </p:nvGrpSpPr>
        <p:grpSpPr>
          <a:xfrm>
            <a:off x="11598910" y="6433185"/>
            <a:ext cx="450850" cy="149860"/>
            <a:chOff x="0" y="3623101"/>
            <a:chExt cx="1405715" cy="468548"/>
          </a:xfrm>
        </p:grpSpPr>
        <p:sp>
          <p:nvSpPr>
            <p:cNvPr id="19" name="菱形 18">
              <a:extLst>
                <a:ext uri="{FF2B5EF4-FFF2-40B4-BE49-F238E27FC236}">
                  <a16:creationId xmlns:a16="http://schemas.microsoft.com/office/drawing/2014/main" id="{DDE637C0-741F-CEFC-E6A6-BFCC39E6C92C}"/>
                </a:ext>
              </a:extLst>
            </p:cNvPr>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a:extLst>
                <a:ext uri="{FF2B5EF4-FFF2-40B4-BE49-F238E27FC236}">
                  <a16:creationId xmlns:a16="http://schemas.microsoft.com/office/drawing/2014/main" id="{4F7AA95E-6D2B-7111-3077-BA9BFE4846ED}"/>
                </a:ext>
              </a:extLst>
            </p:cNvPr>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a:extLst>
                <a:ext uri="{FF2B5EF4-FFF2-40B4-BE49-F238E27FC236}">
                  <a16:creationId xmlns:a16="http://schemas.microsoft.com/office/drawing/2014/main" id="{9665D5BE-A9BE-254C-DA83-2990D9E9A01C}"/>
                </a:ext>
              </a:extLst>
            </p:cNvPr>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a:extLst>
              <a:ext uri="{FF2B5EF4-FFF2-40B4-BE49-F238E27FC236}">
                <a16:creationId xmlns:a16="http://schemas.microsoft.com/office/drawing/2014/main" id="{15D9D058-404C-22B6-06D8-AA5AAE75C57A}"/>
              </a:ext>
            </a:extLst>
          </p:cNvPr>
          <p:cNvSpPr/>
          <p:nvPr userDrawn="1">
            <p:custDataLst>
              <p:tags r:id="rId3"/>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 name="标题 1">
            <a:extLst>
              <a:ext uri="{FF2B5EF4-FFF2-40B4-BE49-F238E27FC236}">
                <a16:creationId xmlns:a16="http://schemas.microsoft.com/office/drawing/2014/main" id="{51121564-9457-0160-E785-BC54B6065A6B}"/>
              </a:ext>
            </a:extLst>
          </p:cNvPr>
          <p:cNvSpPr>
            <a:spLocks noGrp="1"/>
          </p:cNvSpPr>
          <p:nvPr>
            <p:custDataLst>
              <p:tags r:id="rId4"/>
            </p:custDataLst>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a:r>
              <a:rPr lang="zh-CN" altLang="en-US" b="1" dirty="0">
                <a:solidFill>
                  <a:srgbClr val="000000"/>
                </a:solidFill>
                <a:latin typeface="+mj-ea"/>
                <a:cs typeface="微软雅黑" panose="020B0503020204020204" charset="-122"/>
              </a:rPr>
              <a:t>学习单元四</a:t>
            </a:r>
            <a:r>
              <a:rPr lang="zh-CN" altLang="en-US" b="1" dirty="0">
                <a:latin typeface="+mj-ea"/>
              </a:rPr>
              <a:t>　客车的车身构造</a:t>
            </a:r>
            <a:endParaRPr kumimoji="0" lang="zh-CN" altLang="en-US" sz="4400" b="1" i="0" u="none" strike="noStrike" kern="1200" cap="none" spc="0" normalizeH="0" baseline="0" noProof="0" dirty="0">
              <a:ln>
                <a:noFill/>
              </a:ln>
              <a:solidFill>
                <a:srgbClr val="000000"/>
              </a:solidFill>
              <a:effectLst/>
              <a:uLnTx/>
              <a:uFillTx/>
              <a:latin typeface="+mj-ea"/>
              <a:cs typeface="微软雅黑" panose="020B0503020204020204" charset="-122"/>
            </a:endParaRPr>
          </a:p>
        </p:txBody>
      </p:sp>
      <p:sp>
        <p:nvSpPr>
          <p:cNvPr id="3" name="内容占位符 2">
            <a:extLst>
              <a:ext uri="{FF2B5EF4-FFF2-40B4-BE49-F238E27FC236}">
                <a16:creationId xmlns:a16="http://schemas.microsoft.com/office/drawing/2014/main" id="{277AA3A2-4196-F358-FDC0-85D3752EAABD}"/>
              </a:ext>
            </a:extLst>
          </p:cNvPr>
          <p:cNvSpPr>
            <a:spLocks noGrp="1"/>
          </p:cNvSpPr>
          <p:nvPr>
            <p:custDataLst>
              <p:tags r:id="rId5"/>
            </p:custDataLst>
          </p:nvPr>
        </p:nvSpPr>
        <p:spPr>
          <a:xfrm>
            <a:off x="838200" y="1821248"/>
            <a:ext cx="10515600" cy="3215504"/>
          </a:xfrm>
          <a:prstGeom prst="rect">
            <a:avLst/>
          </a:prstGeom>
        </p:spPr>
        <p:txBody>
          <a:bodyPr vert="horz" lIns="91440" tIns="45720" rIns="91440" bIns="45720" rtlCol="0" anchor="ctr">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4572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zh-CN" altLang="en-US" sz="3200" b="1" dirty="0">
                <a:solidFill>
                  <a:srgbClr val="000000"/>
                </a:solidFill>
                <a:latin typeface="微软雅黑" panose="020B0503020204020204" charset="-122"/>
                <a:ea typeface="微软雅黑" panose="020B0503020204020204" charset="-122"/>
              </a:rPr>
              <a:t>情境导入</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a:p>
            <a:pPr marL="0" indent="576000" algn="just" eaLnBrk="0">
              <a:lnSpc>
                <a:spcPct val="100000"/>
              </a:lnSpc>
              <a:spcBef>
                <a:spcPts val="0"/>
              </a:spcBef>
              <a:spcAft>
                <a:spcPts val="600"/>
              </a:spcAft>
              <a:buNone/>
            </a:pPr>
            <a:r>
              <a:rPr lang="zh-CN" altLang="zh-CN" dirty="0">
                <a:latin typeface="+mn-ea"/>
              </a:rPr>
              <a:t>客车是指乘坐</a:t>
            </a:r>
            <a:r>
              <a:rPr lang="en-US" altLang="zh-CN" dirty="0">
                <a:latin typeface="+mn-ea"/>
              </a:rPr>
              <a:t>9</a:t>
            </a:r>
            <a:r>
              <a:rPr lang="zh-CN" altLang="zh-CN" dirty="0">
                <a:latin typeface="+mn-ea"/>
              </a:rPr>
              <a:t>人以上</a:t>
            </a:r>
            <a:r>
              <a:rPr lang="zh-CN" altLang="en-US" dirty="0">
                <a:latin typeface="+mn-ea"/>
              </a:rPr>
              <a:t>（</a:t>
            </a:r>
            <a:r>
              <a:rPr lang="zh-CN" altLang="zh-CN" dirty="0">
                <a:latin typeface="+mn-ea"/>
              </a:rPr>
              <a:t>包括驾驶员座位在内</a:t>
            </a:r>
            <a:r>
              <a:rPr lang="zh-CN" altLang="en-US" dirty="0">
                <a:latin typeface="+mn-ea"/>
              </a:rPr>
              <a:t>），</a:t>
            </a:r>
            <a:r>
              <a:rPr lang="zh-CN" altLang="zh-CN" dirty="0">
                <a:latin typeface="+mn-ea"/>
              </a:rPr>
              <a:t>一般具有方形车厢</a:t>
            </a:r>
            <a:r>
              <a:rPr lang="zh-CN" altLang="en-US" dirty="0">
                <a:latin typeface="+mn-ea"/>
              </a:rPr>
              <a:t>，</a:t>
            </a:r>
            <a:r>
              <a:rPr lang="zh-CN" altLang="zh-CN" dirty="0">
                <a:latin typeface="+mn-ea"/>
              </a:rPr>
              <a:t>用于载运乘客及其随身行李的商用车。这类车型主要用于公共交通和团体运输。按照乘车人数计算所耗用的能源和所占的道路面积</a:t>
            </a:r>
            <a:r>
              <a:rPr lang="zh-CN" altLang="en-US" dirty="0">
                <a:latin typeface="+mn-ea"/>
              </a:rPr>
              <a:t>，</a:t>
            </a:r>
            <a:r>
              <a:rPr lang="zh-CN" altLang="zh-CN" dirty="0">
                <a:latin typeface="+mn-ea"/>
              </a:rPr>
              <a:t>公共交通车辆要比个人车辆经济</a:t>
            </a:r>
            <a:r>
              <a:rPr lang="zh-CN" altLang="en-US" dirty="0">
                <a:latin typeface="+mn-ea"/>
              </a:rPr>
              <a:t>，</a:t>
            </a:r>
            <a:r>
              <a:rPr lang="zh-CN" altLang="zh-CN" dirty="0">
                <a:latin typeface="+mn-ea"/>
              </a:rPr>
              <a:t>这是许多国家优先发展公共交通客车的主要原因之一。中国客车产量已位居世界第一</a:t>
            </a:r>
            <a:r>
              <a:rPr lang="zh-CN" altLang="en-US" dirty="0">
                <a:latin typeface="+mn-ea"/>
              </a:rPr>
              <a:t>，</a:t>
            </a:r>
            <a:r>
              <a:rPr lang="zh-CN" altLang="zh-CN" dirty="0">
                <a:latin typeface="+mn-ea"/>
              </a:rPr>
              <a:t>个别厂家年产量已超过万台。生活中除最熟悉的公交车外</a:t>
            </a:r>
            <a:r>
              <a:rPr lang="zh-CN" altLang="en-US" dirty="0">
                <a:latin typeface="+mn-ea"/>
              </a:rPr>
              <a:t>，</a:t>
            </a:r>
            <a:r>
              <a:rPr lang="zh-CN" altLang="zh-CN" dirty="0">
                <a:latin typeface="+mn-ea"/>
              </a:rPr>
              <a:t>你还知道哪些客车种类</a:t>
            </a:r>
            <a:r>
              <a:rPr lang="zh-CN" altLang="en-US" dirty="0">
                <a:latin typeface="+mn-ea"/>
              </a:rPr>
              <a:t>？</a:t>
            </a:r>
            <a:endParaRPr lang="zh-CN" altLang="zh-CN" dirty="0">
              <a:latin typeface="+mn-ea"/>
            </a:endParaRPr>
          </a:p>
        </p:txBody>
      </p:sp>
    </p:spTree>
    <p:custDataLst>
      <p:tags r:id="rId1"/>
    </p:custDataLst>
    <p:extLst>
      <p:ext uri="{BB962C8B-B14F-4D97-AF65-F5344CB8AC3E}">
        <p14:creationId xmlns:p14="http://schemas.microsoft.com/office/powerpoint/2010/main" val="2545971190"/>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A1D3C-5485-2A01-7056-79C3205C3D60}"/>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A089C386-E649-E664-0350-9B49A68EBE6F}"/>
              </a:ext>
            </a:extLst>
          </p:cNvPr>
          <p:cNvSpPr txBox="1"/>
          <p:nvPr/>
        </p:nvSpPr>
        <p:spPr>
          <a:xfrm>
            <a:off x="1021403" y="525294"/>
            <a:ext cx="10486417" cy="4324261"/>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zh-CN" altLang="en-US" sz="3200" b="1" dirty="0"/>
              <a:t>相关知识</a:t>
            </a:r>
            <a:endParaRPr lang="en-US" altLang="zh-CN" sz="3200" b="1" dirty="0"/>
          </a:p>
          <a:p>
            <a:pPr indent="576000" algn="just" eaLnBrk="0">
              <a:spcAft>
                <a:spcPts val="600"/>
              </a:spcAft>
            </a:pPr>
            <a:r>
              <a:rPr lang="zh-CN" altLang="zh-CN" sz="2600" b="1" dirty="0">
                <a:latin typeface="+mn-ea"/>
              </a:rPr>
              <a:t>一、客车的种类和车身类型</a:t>
            </a:r>
          </a:p>
          <a:p>
            <a:pPr indent="576000" algn="just" eaLnBrk="0">
              <a:spcAft>
                <a:spcPts val="600"/>
              </a:spcAft>
            </a:pPr>
            <a:r>
              <a:rPr lang="en-US" altLang="zh-CN" sz="2400" b="1" dirty="0">
                <a:latin typeface="+mn-ea"/>
              </a:rPr>
              <a:t>1.</a:t>
            </a:r>
            <a:r>
              <a:rPr lang="zh-CN" altLang="zh-CN" sz="2400" b="1" dirty="0">
                <a:latin typeface="+mn-ea"/>
              </a:rPr>
              <a:t>客车种类</a:t>
            </a:r>
          </a:p>
          <a:p>
            <a:pPr indent="576000" algn="just" eaLnBrk="0">
              <a:spcAft>
                <a:spcPts val="600"/>
              </a:spcAft>
            </a:pPr>
            <a:r>
              <a:rPr lang="zh-CN" altLang="zh-CN" sz="2400" dirty="0">
                <a:latin typeface="+mn-ea"/>
              </a:rPr>
              <a:t>客车是指用于专门运输乘客的汽车。根据不同的用途和需求</a:t>
            </a:r>
            <a:r>
              <a:rPr lang="zh-CN" altLang="en-US" sz="2400" dirty="0">
                <a:latin typeface="+mn-ea"/>
              </a:rPr>
              <a:t>，</a:t>
            </a:r>
            <a:r>
              <a:rPr lang="zh-CN" altLang="zh-CN" sz="2400" dirty="0">
                <a:latin typeface="+mn-ea"/>
              </a:rPr>
              <a:t>客车可分为以下几类。</a:t>
            </a:r>
            <a:endParaRPr lang="en-US" altLang="zh-CN" sz="2400" dirty="0">
              <a:latin typeface="+mn-ea"/>
            </a:endParaRPr>
          </a:p>
          <a:p>
            <a:pPr indent="576000" algn="just" eaLnBrk="0">
              <a:spcAft>
                <a:spcPts val="600"/>
              </a:spcAft>
            </a:pPr>
            <a:r>
              <a:rPr lang="zh-CN" altLang="en-US" sz="2400" dirty="0">
                <a:latin typeface="+mn-ea"/>
              </a:rPr>
              <a:t>（</a:t>
            </a:r>
            <a:r>
              <a:rPr lang="en-US" altLang="zh-CN" sz="2400" dirty="0">
                <a:latin typeface="+mn-ea"/>
              </a:rPr>
              <a:t>1</a:t>
            </a:r>
            <a:r>
              <a:rPr lang="zh-CN" altLang="en-US" sz="2400" dirty="0">
                <a:latin typeface="+mn-ea"/>
              </a:rPr>
              <a:t>）</a:t>
            </a:r>
            <a:r>
              <a:rPr lang="zh-CN" altLang="zh-CN" sz="2400" dirty="0">
                <a:latin typeface="+mn-ea"/>
              </a:rPr>
              <a:t>城市公交车。城市公交车是指用于城市公共交通的客车</a:t>
            </a:r>
            <a:r>
              <a:rPr lang="zh-CN" altLang="en-US" sz="2400" dirty="0">
                <a:latin typeface="+mn-ea"/>
              </a:rPr>
              <a:t>，</a:t>
            </a:r>
            <a:r>
              <a:rPr lang="zh-CN" altLang="zh-CN" sz="2400" dirty="0">
                <a:latin typeface="+mn-ea"/>
              </a:rPr>
              <a:t>通常采用低地板、大门宽、座位多的设计</a:t>
            </a:r>
            <a:r>
              <a:rPr lang="zh-CN" altLang="en-US" sz="2400" dirty="0">
                <a:latin typeface="+mn-ea"/>
              </a:rPr>
              <a:t>，</a:t>
            </a:r>
            <a:r>
              <a:rPr lang="zh-CN" altLang="zh-CN" sz="2400" dirty="0">
                <a:latin typeface="+mn-ea"/>
              </a:rPr>
              <a:t>能够满足城市公共交通的需求</a:t>
            </a:r>
            <a:r>
              <a:rPr lang="zh-CN" altLang="en-US" sz="2400" dirty="0">
                <a:latin typeface="+mn-ea"/>
              </a:rPr>
              <a:t>，</a:t>
            </a:r>
            <a:r>
              <a:rPr lang="zh-CN" altLang="zh-CN" sz="2400" dirty="0">
                <a:latin typeface="+mn-ea"/>
              </a:rPr>
              <a:t>如图</a:t>
            </a:r>
            <a:r>
              <a:rPr lang="en-US" altLang="zh-CN" sz="2400" dirty="0">
                <a:latin typeface="+mn-ea"/>
              </a:rPr>
              <a:t>1-4-1</a:t>
            </a:r>
            <a:r>
              <a:rPr lang="zh-CN" altLang="zh-CN" sz="2400" dirty="0">
                <a:latin typeface="+mn-ea"/>
              </a:rPr>
              <a:t>所示。</a:t>
            </a:r>
          </a:p>
          <a:p>
            <a:pPr indent="576000" algn="just" eaLnBrk="0">
              <a:spcAft>
                <a:spcPts val="600"/>
              </a:spcAft>
            </a:pPr>
            <a:r>
              <a:rPr lang="zh-CN" altLang="en-US" sz="2400" dirty="0">
                <a:latin typeface="+mn-ea"/>
              </a:rPr>
              <a:t>（</a:t>
            </a:r>
            <a:r>
              <a:rPr lang="en-US" altLang="zh-CN" sz="2400" dirty="0">
                <a:latin typeface="+mn-ea"/>
              </a:rPr>
              <a:t>2</a:t>
            </a:r>
            <a:r>
              <a:rPr lang="zh-CN" altLang="en-US" sz="2400" dirty="0">
                <a:latin typeface="+mn-ea"/>
              </a:rPr>
              <a:t>）</a:t>
            </a:r>
            <a:r>
              <a:rPr lang="zh-CN" altLang="zh-CN" sz="2400" dirty="0">
                <a:latin typeface="+mn-ea"/>
              </a:rPr>
              <a:t>旅游客车。旅游客车是指用于旅游和长途客运的客车</a:t>
            </a:r>
            <a:r>
              <a:rPr lang="zh-CN" altLang="en-US" sz="2400" dirty="0">
                <a:latin typeface="+mn-ea"/>
              </a:rPr>
              <a:t>，</a:t>
            </a:r>
            <a:r>
              <a:rPr lang="zh-CN" altLang="zh-CN" sz="2400" dirty="0">
                <a:latin typeface="+mn-ea"/>
              </a:rPr>
              <a:t>通常采用高级座椅、空调、音响等设施</a:t>
            </a:r>
            <a:r>
              <a:rPr lang="zh-CN" altLang="en-US" sz="2400" dirty="0">
                <a:latin typeface="+mn-ea"/>
              </a:rPr>
              <a:t>，</a:t>
            </a:r>
            <a:r>
              <a:rPr lang="zh-CN" altLang="zh-CN" sz="2400" dirty="0">
                <a:latin typeface="+mn-ea"/>
              </a:rPr>
              <a:t>能够提供舒适的乘坐体验</a:t>
            </a:r>
            <a:r>
              <a:rPr lang="zh-CN" altLang="en-US" sz="2400" dirty="0">
                <a:latin typeface="+mn-ea"/>
              </a:rPr>
              <a:t>，</a:t>
            </a:r>
            <a:r>
              <a:rPr lang="zh-CN" altLang="zh-CN" sz="2400" dirty="0">
                <a:latin typeface="+mn-ea"/>
              </a:rPr>
              <a:t>如图</a:t>
            </a:r>
            <a:r>
              <a:rPr lang="en-US" altLang="zh-CN" sz="2400" dirty="0">
                <a:latin typeface="+mn-ea"/>
              </a:rPr>
              <a:t>1-4-2</a:t>
            </a:r>
            <a:r>
              <a:rPr lang="zh-CN" altLang="zh-CN" sz="2400" dirty="0">
                <a:latin typeface="+mn-ea"/>
              </a:rPr>
              <a:t>所示。</a:t>
            </a:r>
          </a:p>
        </p:txBody>
      </p:sp>
      <p:pic>
        <p:nvPicPr>
          <p:cNvPr id="6" name="图片 5">
            <a:extLst>
              <a:ext uri="{FF2B5EF4-FFF2-40B4-BE49-F238E27FC236}">
                <a16:creationId xmlns:a16="http://schemas.microsoft.com/office/drawing/2014/main" id="{3C2B8BF0-D531-AADB-560B-EA515ED66F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4450" y="4849555"/>
            <a:ext cx="3802816" cy="1800000"/>
          </a:xfrm>
          <a:prstGeom prst="rect">
            <a:avLst/>
          </a:prstGeom>
        </p:spPr>
      </p:pic>
      <p:pic>
        <p:nvPicPr>
          <p:cNvPr id="8" name="图片 7">
            <a:extLst>
              <a:ext uri="{FF2B5EF4-FFF2-40B4-BE49-F238E27FC236}">
                <a16:creationId xmlns:a16="http://schemas.microsoft.com/office/drawing/2014/main" id="{9DE2045F-F673-192F-D62C-04F452BD21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3779" y="4849555"/>
            <a:ext cx="4379538" cy="1800000"/>
          </a:xfrm>
          <a:prstGeom prst="rect">
            <a:avLst/>
          </a:prstGeom>
        </p:spPr>
      </p:pic>
    </p:spTree>
    <p:extLst>
      <p:ext uri="{BB962C8B-B14F-4D97-AF65-F5344CB8AC3E}">
        <p14:creationId xmlns:p14="http://schemas.microsoft.com/office/powerpoint/2010/main" val="1407652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1DFF748A-5389-FCD5-6FDC-FF7FEBC3F4C3}"/>
              </a:ext>
            </a:extLst>
          </p:cNvPr>
          <p:cNvSpPr txBox="1"/>
          <p:nvPr/>
        </p:nvSpPr>
        <p:spPr>
          <a:xfrm>
            <a:off x="840000" y="729574"/>
            <a:ext cx="10512000" cy="830997"/>
          </a:xfrm>
          <a:prstGeom prst="rect">
            <a:avLst/>
          </a:prstGeom>
          <a:noFill/>
        </p:spPr>
        <p:txBody>
          <a:bodyPr wrap="square" rtlCol="0">
            <a:spAutoFit/>
          </a:bodyPr>
          <a:lstStyle/>
          <a:p>
            <a:pPr indent="576000" algn="just" eaLnBrk="0">
              <a:spcAft>
                <a:spcPts val="600"/>
              </a:spcAft>
            </a:pPr>
            <a:r>
              <a:rPr lang="zh-CN" altLang="en-US" sz="2400" dirty="0">
                <a:latin typeface="+mn-ea"/>
              </a:rPr>
              <a:t>（</a:t>
            </a:r>
            <a:r>
              <a:rPr lang="en-US" altLang="zh-CN" sz="2400" dirty="0">
                <a:latin typeface="+mn-ea"/>
              </a:rPr>
              <a:t>3</a:t>
            </a:r>
            <a:r>
              <a:rPr lang="zh-CN" altLang="en-US" sz="2400" dirty="0">
                <a:latin typeface="+mn-ea"/>
              </a:rPr>
              <a:t>）</a:t>
            </a:r>
            <a:r>
              <a:rPr lang="zh-CN" altLang="zh-CN" sz="2400" dirty="0">
                <a:latin typeface="+mn-ea"/>
              </a:rPr>
              <a:t>学生班车。学生班车是指用于接送学生上、下学的汽车</a:t>
            </a:r>
            <a:r>
              <a:rPr lang="zh-CN" altLang="en-US" sz="2400" dirty="0">
                <a:latin typeface="+mn-ea"/>
              </a:rPr>
              <a:t>，</a:t>
            </a:r>
            <a:r>
              <a:rPr lang="zh-CN" altLang="zh-CN" sz="2400" dirty="0">
                <a:latin typeface="+mn-ea"/>
              </a:rPr>
              <a:t>通常采用安全座椅等设施</a:t>
            </a:r>
            <a:r>
              <a:rPr lang="zh-CN" altLang="en-US" sz="2400" dirty="0">
                <a:latin typeface="+mn-ea"/>
              </a:rPr>
              <a:t>，</a:t>
            </a:r>
            <a:r>
              <a:rPr lang="zh-CN" altLang="zh-CN" sz="2400" dirty="0">
                <a:latin typeface="+mn-ea"/>
              </a:rPr>
              <a:t>能够保证学生的安全</a:t>
            </a:r>
            <a:r>
              <a:rPr lang="zh-CN" altLang="en-US" sz="2400" dirty="0">
                <a:latin typeface="+mn-ea"/>
              </a:rPr>
              <a:t>，</a:t>
            </a:r>
            <a:r>
              <a:rPr lang="zh-CN" altLang="zh-CN" sz="2400" dirty="0">
                <a:latin typeface="+mn-ea"/>
              </a:rPr>
              <a:t>如图</a:t>
            </a:r>
            <a:r>
              <a:rPr lang="en-US" altLang="zh-CN" sz="2400" dirty="0">
                <a:latin typeface="+mn-ea"/>
              </a:rPr>
              <a:t>1-4-3</a:t>
            </a:r>
            <a:r>
              <a:rPr lang="zh-CN" altLang="zh-CN" sz="2400" dirty="0">
                <a:latin typeface="+mn-ea"/>
              </a:rPr>
              <a:t>所示。</a:t>
            </a:r>
          </a:p>
        </p:txBody>
      </p:sp>
      <p:sp>
        <p:nvSpPr>
          <p:cNvPr id="4" name="文本框 3">
            <a:extLst>
              <a:ext uri="{FF2B5EF4-FFF2-40B4-BE49-F238E27FC236}">
                <a16:creationId xmlns:a16="http://schemas.microsoft.com/office/drawing/2014/main" id="{B3A4C629-7180-EB18-AA91-3D9D7F9E83FE}"/>
              </a:ext>
            </a:extLst>
          </p:cNvPr>
          <p:cNvSpPr txBox="1"/>
          <p:nvPr/>
        </p:nvSpPr>
        <p:spPr>
          <a:xfrm>
            <a:off x="840000" y="4928097"/>
            <a:ext cx="10512000" cy="1200329"/>
          </a:xfrm>
          <a:prstGeom prst="rect">
            <a:avLst/>
          </a:prstGeom>
          <a:noFill/>
        </p:spPr>
        <p:txBody>
          <a:bodyPr wrap="square" rtlCol="0">
            <a:spAutoFit/>
          </a:bodyPr>
          <a:lstStyle/>
          <a:p>
            <a:pPr indent="576000" algn="just">
              <a:spcAft>
                <a:spcPts val="600"/>
              </a:spcAft>
            </a:pPr>
            <a:r>
              <a:rPr lang="en-US" altLang="zh-CN" sz="2400" dirty="0">
                <a:latin typeface="+mn-ea"/>
              </a:rPr>
              <a:t>(4)</a:t>
            </a:r>
            <a:r>
              <a:rPr lang="zh-CN" altLang="zh-CN" sz="2400" dirty="0">
                <a:latin typeface="+mn-ea"/>
              </a:rPr>
              <a:t>商务客车。商务客车是指用于商务活动的客车</a:t>
            </a:r>
            <a:r>
              <a:rPr lang="en-US" altLang="zh-CN" sz="2400" dirty="0">
                <a:latin typeface="+mn-ea"/>
              </a:rPr>
              <a:t>,</a:t>
            </a:r>
            <a:r>
              <a:rPr lang="zh-CN" altLang="zh-CN" sz="2400" dirty="0">
                <a:latin typeface="+mn-ea"/>
              </a:rPr>
              <a:t>通常采用豪华座椅、会议桌、电视等设施</a:t>
            </a:r>
            <a:r>
              <a:rPr lang="en-US" altLang="zh-CN" sz="2400" dirty="0">
                <a:latin typeface="+mn-ea"/>
              </a:rPr>
              <a:t>,</a:t>
            </a:r>
            <a:r>
              <a:rPr lang="zh-CN" altLang="zh-CN" sz="2400" dirty="0">
                <a:latin typeface="+mn-ea"/>
              </a:rPr>
              <a:t>能够提供高端的商务服务。</a:t>
            </a:r>
          </a:p>
        </p:txBody>
      </p:sp>
      <p:pic>
        <p:nvPicPr>
          <p:cNvPr id="6" name="图片 5">
            <a:extLst>
              <a:ext uri="{FF2B5EF4-FFF2-40B4-BE49-F238E27FC236}">
                <a16:creationId xmlns:a16="http://schemas.microsoft.com/office/drawing/2014/main" id="{DF438BCB-6341-E718-A78E-E294A1073E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4006" y="1929903"/>
            <a:ext cx="5203988" cy="2812968"/>
          </a:xfrm>
          <a:prstGeom prst="rect">
            <a:avLst/>
          </a:prstGeom>
        </p:spPr>
      </p:pic>
    </p:spTree>
    <p:extLst>
      <p:ext uri="{BB962C8B-B14F-4D97-AF65-F5344CB8AC3E}">
        <p14:creationId xmlns:p14="http://schemas.microsoft.com/office/powerpoint/2010/main" val="27060650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33A208DD-10F4-456B-0850-78E61E5E865B}"/>
              </a:ext>
            </a:extLst>
          </p:cNvPr>
          <p:cNvSpPr txBox="1"/>
          <p:nvPr/>
        </p:nvSpPr>
        <p:spPr>
          <a:xfrm>
            <a:off x="840000" y="603115"/>
            <a:ext cx="10512000" cy="3354765"/>
          </a:xfrm>
          <a:prstGeom prst="rect">
            <a:avLst/>
          </a:prstGeom>
          <a:noFill/>
        </p:spPr>
        <p:txBody>
          <a:bodyPr wrap="square" rtlCol="0">
            <a:spAutoFit/>
          </a:bodyPr>
          <a:lstStyle/>
          <a:p>
            <a:pPr indent="576000" algn="just" eaLnBrk="0">
              <a:spcAft>
                <a:spcPts val="600"/>
              </a:spcAft>
            </a:pPr>
            <a:r>
              <a:rPr lang="en-US" altLang="zh-CN" sz="2400" dirty="0">
                <a:latin typeface="+mn-ea"/>
              </a:rPr>
              <a:t>2.</a:t>
            </a:r>
            <a:r>
              <a:rPr lang="zh-CN" altLang="zh-CN" sz="2400" dirty="0">
                <a:latin typeface="+mn-ea"/>
              </a:rPr>
              <a:t>客车车身类型</a:t>
            </a:r>
          </a:p>
          <a:p>
            <a:pPr indent="576000" algn="just" eaLnBrk="0">
              <a:spcAft>
                <a:spcPts val="600"/>
              </a:spcAft>
            </a:pPr>
            <a:r>
              <a:rPr lang="zh-CN" altLang="zh-CN" sz="2400" dirty="0">
                <a:latin typeface="+mn-ea"/>
              </a:rPr>
              <a:t>常见客车车身类型如下</a:t>
            </a:r>
            <a:r>
              <a:rPr lang="zh-CN" altLang="en-US" sz="2400" dirty="0">
                <a:latin typeface="+mn-ea"/>
              </a:rPr>
              <a:t>：</a:t>
            </a:r>
            <a:endParaRPr lang="zh-CN" altLang="zh-CN" sz="2400" dirty="0">
              <a:latin typeface="+mn-ea"/>
            </a:endParaRPr>
          </a:p>
          <a:p>
            <a:pPr indent="576000" algn="just" eaLnBrk="0">
              <a:spcAft>
                <a:spcPts val="600"/>
              </a:spcAft>
            </a:pPr>
            <a:r>
              <a:rPr lang="zh-CN" altLang="en-US" sz="2400" dirty="0">
                <a:latin typeface="+mn-ea"/>
              </a:rPr>
              <a:t>（</a:t>
            </a:r>
            <a:r>
              <a:rPr lang="en-US" altLang="zh-CN" sz="2400" dirty="0">
                <a:latin typeface="+mn-ea"/>
              </a:rPr>
              <a:t>1</a:t>
            </a:r>
            <a:r>
              <a:rPr lang="zh-CN" altLang="en-US" sz="2400" dirty="0">
                <a:latin typeface="+mn-ea"/>
              </a:rPr>
              <a:t>）</a:t>
            </a:r>
            <a:r>
              <a:rPr lang="zh-CN" altLang="zh-CN" sz="2400" dirty="0">
                <a:latin typeface="+mn-ea"/>
              </a:rPr>
              <a:t>中巴车。中巴车是指车身长度在</a:t>
            </a:r>
            <a:r>
              <a:rPr lang="en-US" altLang="zh-CN" sz="2400" dirty="0">
                <a:latin typeface="+mn-ea"/>
              </a:rPr>
              <a:t>6~9m</a:t>
            </a:r>
            <a:r>
              <a:rPr lang="zh-CN" altLang="zh-CN" sz="2400" dirty="0">
                <a:latin typeface="+mn-ea"/>
              </a:rPr>
              <a:t>的车型</a:t>
            </a:r>
            <a:r>
              <a:rPr lang="zh-CN" altLang="en-US" sz="2400" dirty="0">
                <a:latin typeface="+mn-ea"/>
              </a:rPr>
              <a:t>，</a:t>
            </a:r>
            <a:r>
              <a:rPr lang="zh-CN" altLang="zh-CN" sz="2400" dirty="0">
                <a:latin typeface="+mn-ea"/>
              </a:rPr>
              <a:t>适合城市公交、旅游观光和短途接送等场景</a:t>
            </a:r>
            <a:r>
              <a:rPr lang="zh-CN" altLang="en-US" sz="2400" dirty="0">
                <a:latin typeface="+mn-ea"/>
              </a:rPr>
              <a:t>，</a:t>
            </a:r>
            <a:r>
              <a:rPr lang="zh-CN" altLang="zh-CN" sz="2400" dirty="0">
                <a:latin typeface="+mn-ea"/>
              </a:rPr>
              <a:t>如图</a:t>
            </a:r>
            <a:r>
              <a:rPr lang="en-US" altLang="zh-CN" sz="2400" dirty="0">
                <a:latin typeface="+mn-ea"/>
              </a:rPr>
              <a:t>1-4-4</a:t>
            </a:r>
            <a:r>
              <a:rPr lang="zh-CN" altLang="zh-CN" sz="2400" dirty="0">
                <a:latin typeface="+mn-ea"/>
              </a:rPr>
              <a:t>所示。</a:t>
            </a:r>
          </a:p>
          <a:p>
            <a:pPr indent="576000" algn="just" eaLnBrk="0">
              <a:spcAft>
                <a:spcPts val="600"/>
              </a:spcAft>
            </a:pPr>
            <a:r>
              <a:rPr lang="zh-CN" altLang="en-US" sz="2400" dirty="0">
                <a:latin typeface="+mn-ea"/>
              </a:rPr>
              <a:t>（</a:t>
            </a:r>
            <a:r>
              <a:rPr lang="en-US" altLang="zh-CN" sz="2400" dirty="0">
                <a:latin typeface="+mn-ea"/>
              </a:rPr>
              <a:t>2</a:t>
            </a:r>
            <a:r>
              <a:rPr lang="zh-CN" altLang="en-US" sz="2400" dirty="0">
                <a:latin typeface="+mn-ea"/>
              </a:rPr>
              <a:t>）</a:t>
            </a:r>
            <a:r>
              <a:rPr lang="zh-CN" altLang="zh-CN" sz="2400" dirty="0">
                <a:latin typeface="+mn-ea"/>
              </a:rPr>
              <a:t>大巴车。大巴车是指车身长度在</a:t>
            </a:r>
            <a:r>
              <a:rPr lang="en-US" altLang="zh-CN" sz="2400" dirty="0">
                <a:latin typeface="+mn-ea"/>
              </a:rPr>
              <a:t>9~14m</a:t>
            </a:r>
            <a:r>
              <a:rPr lang="zh-CN" altLang="zh-CN" sz="2400" dirty="0">
                <a:latin typeface="+mn-ea"/>
              </a:rPr>
              <a:t>的车型</a:t>
            </a:r>
            <a:r>
              <a:rPr lang="zh-CN" altLang="en-US" sz="2400" dirty="0">
                <a:latin typeface="+mn-ea"/>
              </a:rPr>
              <a:t>，</a:t>
            </a:r>
            <a:r>
              <a:rPr lang="zh-CN" altLang="zh-CN" sz="2400" dirty="0">
                <a:latin typeface="+mn-ea"/>
              </a:rPr>
              <a:t>适合长途旅游、商务接送和团队出行等场景。</a:t>
            </a:r>
          </a:p>
          <a:p>
            <a:pPr indent="576000" algn="just" eaLnBrk="0">
              <a:spcAft>
                <a:spcPts val="600"/>
              </a:spcAft>
            </a:pPr>
            <a:r>
              <a:rPr lang="zh-CN" altLang="zh-CN" sz="2400" dirty="0">
                <a:latin typeface="+mn-ea"/>
              </a:rPr>
              <a:t>此外</a:t>
            </a:r>
            <a:r>
              <a:rPr lang="zh-CN" altLang="en-US" sz="2400" dirty="0">
                <a:latin typeface="+mn-ea"/>
              </a:rPr>
              <a:t>，</a:t>
            </a:r>
            <a:r>
              <a:rPr lang="zh-CN" altLang="zh-CN" sz="2400" dirty="0">
                <a:latin typeface="+mn-ea"/>
              </a:rPr>
              <a:t>还有敞篷车、高顶车和豪华客车等多种类型的客车</a:t>
            </a:r>
            <a:r>
              <a:rPr lang="zh-CN" altLang="en-US" sz="2400" dirty="0">
                <a:latin typeface="+mn-ea"/>
              </a:rPr>
              <a:t>，</a:t>
            </a:r>
            <a:r>
              <a:rPr lang="zh-CN" altLang="zh-CN" sz="2400" dirty="0">
                <a:latin typeface="+mn-ea"/>
              </a:rPr>
              <a:t>每种类型都有其特点和适用场景。</a:t>
            </a:r>
          </a:p>
        </p:txBody>
      </p:sp>
      <p:pic>
        <p:nvPicPr>
          <p:cNvPr id="5" name="图片 4">
            <a:extLst>
              <a:ext uri="{FF2B5EF4-FFF2-40B4-BE49-F238E27FC236}">
                <a16:creationId xmlns:a16="http://schemas.microsoft.com/office/drawing/2014/main" id="{15F986A5-01F0-42BE-C070-F3AFF8E117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573" y="3957880"/>
            <a:ext cx="4416854" cy="2634050"/>
          </a:xfrm>
          <a:prstGeom prst="rect">
            <a:avLst/>
          </a:prstGeom>
        </p:spPr>
      </p:pic>
    </p:spTree>
    <p:extLst>
      <p:ext uri="{BB962C8B-B14F-4D97-AF65-F5344CB8AC3E}">
        <p14:creationId xmlns:p14="http://schemas.microsoft.com/office/powerpoint/2010/main" val="32395753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E8DF8D2A-4C79-6C64-E10B-A72335AAFC78}"/>
              </a:ext>
            </a:extLst>
          </p:cNvPr>
          <p:cNvSpPr txBox="1"/>
          <p:nvPr/>
        </p:nvSpPr>
        <p:spPr>
          <a:xfrm>
            <a:off x="840000" y="651753"/>
            <a:ext cx="10512000" cy="2569934"/>
          </a:xfrm>
          <a:prstGeom prst="rect">
            <a:avLst/>
          </a:prstGeom>
          <a:noFill/>
        </p:spPr>
        <p:txBody>
          <a:bodyPr wrap="square" rtlCol="0">
            <a:spAutoFit/>
          </a:bodyPr>
          <a:lstStyle/>
          <a:p>
            <a:pPr indent="576000" algn="just" eaLnBrk="0">
              <a:spcAft>
                <a:spcPts val="600"/>
              </a:spcAft>
            </a:pPr>
            <a:r>
              <a:rPr lang="zh-CN" altLang="zh-CN" sz="2600" b="1" dirty="0">
                <a:latin typeface="+mn-ea"/>
              </a:rPr>
              <a:t>二、客车的车身结构</a:t>
            </a:r>
          </a:p>
          <a:p>
            <a:pPr indent="576000" algn="just" eaLnBrk="0">
              <a:spcAft>
                <a:spcPts val="600"/>
              </a:spcAft>
            </a:pPr>
            <a:r>
              <a:rPr lang="zh-CN" altLang="zh-CN" sz="2400" dirty="0">
                <a:latin typeface="+mn-ea"/>
              </a:rPr>
              <a:t>客车大多采用承载式车身结构。车身结构通常由以下几个部分组成。</a:t>
            </a:r>
          </a:p>
          <a:p>
            <a:pPr indent="576000" algn="just" eaLnBrk="0">
              <a:spcAft>
                <a:spcPts val="600"/>
              </a:spcAft>
            </a:pPr>
            <a:r>
              <a:rPr lang="zh-CN" altLang="en-US" sz="2400" dirty="0">
                <a:latin typeface="+mn-ea"/>
              </a:rPr>
              <a:t>（</a:t>
            </a:r>
            <a:r>
              <a:rPr lang="en-US" altLang="zh-CN" sz="2400" dirty="0">
                <a:latin typeface="+mn-ea"/>
              </a:rPr>
              <a:t>1</a:t>
            </a:r>
            <a:r>
              <a:rPr lang="zh-CN" altLang="en-US" sz="2400" dirty="0">
                <a:latin typeface="+mn-ea"/>
              </a:rPr>
              <a:t>）</a:t>
            </a:r>
            <a:r>
              <a:rPr lang="zh-CN" altLang="zh-CN" sz="2400" dirty="0">
                <a:latin typeface="+mn-ea"/>
              </a:rPr>
              <a:t>车身骨架。车身骨架是客车车身的主要支撑结构</a:t>
            </a:r>
            <a:r>
              <a:rPr lang="zh-CN" altLang="en-US" sz="2400" dirty="0">
                <a:latin typeface="+mn-ea"/>
              </a:rPr>
              <a:t>，</a:t>
            </a:r>
            <a:r>
              <a:rPr lang="zh-CN" altLang="zh-CN" sz="2400" dirty="0">
                <a:latin typeface="+mn-ea"/>
              </a:rPr>
              <a:t>通常由钢材或铝合金材料制成</a:t>
            </a:r>
            <a:r>
              <a:rPr lang="zh-CN" altLang="en-US" sz="2400" dirty="0">
                <a:latin typeface="+mn-ea"/>
              </a:rPr>
              <a:t>，</a:t>
            </a:r>
            <a:r>
              <a:rPr lang="zh-CN" altLang="zh-CN" sz="2400" dirty="0">
                <a:latin typeface="+mn-ea"/>
              </a:rPr>
              <a:t>能够承受车身的质量和外部冲击力</a:t>
            </a:r>
            <a:r>
              <a:rPr lang="zh-CN" altLang="en-US" sz="2400" dirty="0">
                <a:latin typeface="+mn-ea"/>
              </a:rPr>
              <a:t>，</a:t>
            </a:r>
            <a:r>
              <a:rPr lang="zh-CN" altLang="zh-CN" sz="2400" dirty="0">
                <a:latin typeface="+mn-ea"/>
              </a:rPr>
              <a:t>如图</a:t>
            </a:r>
            <a:r>
              <a:rPr lang="en-US" altLang="zh-CN" sz="2400" dirty="0">
                <a:latin typeface="+mn-ea"/>
              </a:rPr>
              <a:t>1-4-5</a:t>
            </a:r>
            <a:r>
              <a:rPr lang="zh-CN" altLang="zh-CN" sz="2400" dirty="0">
                <a:latin typeface="+mn-ea"/>
              </a:rPr>
              <a:t>所示。</a:t>
            </a:r>
            <a:endParaRPr lang="en-US" altLang="zh-CN" sz="2400" dirty="0">
              <a:latin typeface="+mn-ea"/>
            </a:endParaRPr>
          </a:p>
          <a:p>
            <a:pPr indent="576000" algn="just" eaLnBrk="0">
              <a:spcAft>
                <a:spcPts val="600"/>
              </a:spcAft>
            </a:pPr>
            <a:r>
              <a:rPr lang="zh-CN" altLang="en-US" sz="2400" dirty="0">
                <a:latin typeface="+mn-ea"/>
              </a:rPr>
              <a:t>（</a:t>
            </a:r>
            <a:r>
              <a:rPr lang="en-US" altLang="zh-CN" sz="2400" dirty="0">
                <a:latin typeface="+mn-ea"/>
              </a:rPr>
              <a:t>2</a:t>
            </a:r>
            <a:r>
              <a:rPr lang="zh-CN" altLang="en-US" sz="2400" dirty="0">
                <a:latin typeface="+mn-ea"/>
              </a:rPr>
              <a:t>）</a:t>
            </a:r>
            <a:r>
              <a:rPr lang="zh-CN" altLang="zh-CN" sz="2400" dirty="0">
                <a:latin typeface="+mn-ea"/>
              </a:rPr>
              <a:t>车身外壳。车身外壳是客车车身的外部覆盖</a:t>
            </a:r>
            <a:r>
              <a:rPr lang="zh-CN" altLang="en-US" sz="2400" dirty="0">
                <a:latin typeface="+mn-ea"/>
              </a:rPr>
              <a:t>，</a:t>
            </a:r>
            <a:r>
              <a:rPr lang="zh-CN" altLang="zh-CN" sz="2400" dirty="0">
                <a:latin typeface="+mn-ea"/>
              </a:rPr>
              <a:t>通常由钢板或铝合金板制成</a:t>
            </a:r>
            <a:r>
              <a:rPr lang="zh-CN" altLang="en-US" sz="2400" dirty="0">
                <a:latin typeface="+mn-ea"/>
              </a:rPr>
              <a:t>，</a:t>
            </a:r>
            <a:r>
              <a:rPr lang="zh-CN" altLang="zh-CN" sz="2400" dirty="0">
                <a:latin typeface="+mn-ea"/>
              </a:rPr>
              <a:t>能够保护车身内部结构和乘客安全。</a:t>
            </a:r>
          </a:p>
        </p:txBody>
      </p:sp>
      <p:pic>
        <p:nvPicPr>
          <p:cNvPr id="5" name="图片 4">
            <a:extLst>
              <a:ext uri="{FF2B5EF4-FFF2-40B4-BE49-F238E27FC236}">
                <a16:creationId xmlns:a16="http://schemas.microsoft.com/office/drawing/2014/main" id="{A7783F5E-98F0-61F6-52FB-CAEE066017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3024" y="3221687"/>
            <a:ext cx="4465952" cy="3482517"/>
          </a:xfrm>
          <a:prstGeom prst="rect">
            <a:avLst/>
          </a:prstGeom>
        </p:spPr>
      </p:pic>
    </p:spTree>
    <p:extLst>
      <p:ext uri="{BB962C8B-B14F-4D97-AF65-F5344CB8AC3E}">
        <p14:creationId xmlns:p14="http://schemas.microsoft.com/office/powerpoint/2010/main" val="4877177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8F25C711-E201-CE0D-931F-1C6FF47FED8E}"/>
              </a:ext>
            </a:extLst>
          </p:cNvPr>
          <p:cNvSpPr txBox="1"/>
          <p:nvPr/>
        </p:nvSpPr>
        <p:spPr>
          <a:xfrm>
            <a:off x="840000" y="700391"/>
            <a:ext cx="10512000" cy="2831544"/>
          </a:xfrm>
          <a:prstGeom prst="rect">
            <a:avLst/>
          </a:prstGeom>
          <a:noFill/>
        </p:spPr>
        <p:txBody>
          <a:bodyPr wrap="square" rtlCol="0">
            <a:spAutoFit/>
          </a:bodyPr>
          <a:lstStyle/>
          <a:p>
            <a:pPr indent="576000" algn="just">
              <a:spcAft>
                <a:spcPts val="600"/>
              </a:spcAft>
            </a:pPr>
            <a:r>
              <a:rPr lang="zh-CN" altLang="en-US" sz="2400" dirty="0">
                <a:latin typeface="+mn-ea"/>
              </a:rPr>
              <a:t>（</a:t>
            </a:r>
            <a:r>
              <a:rPr lang="en-US" altLang="zh-CN" sz="2400" dirty="0">
                <a:latin typeface="+mn-ea"/>
              </a:rPr>
              <a:t>3</a:t>
            </a:r>
            <a:r>
              <a:rPr lang="zh-CN" altLang="en-US" sz="2400" dirty="0">
                <a:latin typeface="+mn-ea"/>
              </a:rPr>
              <a:t>）</a:t>
            </a:r>
            <a:r>
              <a:rPr lang="zh-CN" altLang="zh-CN" sz="2400" dirty="0">
                <a:latin typeface="+mn-ea"/>
              </a:rPr>
              <a:t>车门。车门是客车乘客上、下车的通道</a:t>
            </a:r>
            <a:r>
              <a:rPr lang="zh-CN" altLang="en-US" sz="2400" dirty="0">
                <a:latin typeface="+mn-ea"/>
              </a:rPr>
              <a:t>，</a:t>
            </a:r>
            <a:r>
              <a:rPr lang="zh-CN" altLang="zh-CN" sz="2400" dirty="0">
                <a:latin typeface="+mn-ea"/>
              </a:rPr>
              <a:t>通常可分为前门、中门和后门等多个位置</a:t>
            </a:r>
            <a:r>
              <a:rPr lang="zh-CN" altLang="en-US" sz="2400" dirty="0">
                <a:latin typeface="+mn-ea"/>
              </a:rPr>
              <a:t>，</a:t>
            </a:r>
            <a:r>
              <a:rPr lang="zh-CN" altLang="zh-CN" sz="2400" dirty="0">
                <a:latin typeface="+mn-ea"/>
              </a:rPr>
              <a:t>能够方便乘客上、下车。</a:t>
            </a:r>
          </a:p>
          <a:p>
            <a:pPr indent="576000" algn="just" eaLnBrk="0">
              <a:spcAft>
                <a:spcPts val="600"/>
              </a:spcAft>
            </a:pPr>
            <a:r>
              <a:rPr lang="zh-CN" altLang="en-US" sz="2400" dirty="0">
                <a:latin typeface="+mn-ea"/>
              </a:rPr>
              <a:t>（</a:t>
            </a:r>
            <a:r>
              <a:rPr lang="en-US" altLang="zh-CN" sz="2400" dirty="0">
                <a:latin typeface="+mn-ea"/>
              </a:rPr>
              <a:t>4</a:t>
            </a:r>
            <a:r>
              <a:rPr lang="zh-CN" altLang="en-US" sz="2400" dirty="0">
                <a:latin typeface="+mn-ea"/>
              </a:rPr>
              <a:t>）</a:t>
            </a:r>
            <a:r>
              <a:rPr lang="zh-CN" altLang="zh-CN" sz="2400" dirty="0">
                <a:latin typeface="+mn-ea"/>
              </a:rPr>
              <a:t>玻璃。玻璃是客车车身的透明部分</a:t>
            </a:r>
            <a:r>
              <a:rPr lang="zh-CN" altLang="en-US" sz="2400" dirty="0">
                <a:latin typeface="+mn-ea"/>
              </a:rPr>
              <a:t>，</a:t>
            </a:r>
            <a:r>
              <a:rPr lang="zh-CN" altLang="zh-CN" sz="2400" dirty="0">
                <a:latin typeface="+mn-ea"/>
              </a:rPr>
              <a:t>通常可分为前挡风玻璃、侧窗玻璃和后窗玻璃等多个部分</a:t>
            </a:r>
            <a:r>
              <a:rPr lang="zh-CN" altLang="en-US" sz="2400" dirty="0">
                <a:latin typeface="+mn-ea"/>
              </a:rPr>
              <a:t>，</a:t>
            </a:r>
            <a:r>
              <a:rPr lang="zh-CN" altLang="zh-CN" sz="2400" dirty="0">
                <a:latin typeface="+mn-ea"/>
              </a:rPr>
              <a:t>能够提供良好的视野和通风效果。</a:t>
            </a:r>
          </a:p>
          <a:p>
            <a:pPr indent="576000" algn="just" eaLnBrk="0">
              <a:spcAft>
                <a:spcPts val="600"/>
              </a:spcAft>
            </a:pPr>
            <a:r>
              <a:rPr lang="zh-CN" altLang="en-US" sz="2400" dirty="0">
                <a:latin typeface="+mn-ea"/>
              </a:rPr>
              <a:t>（</a:t>
            </a:r>
            <a:r>
              <a:rPr lang="en-US" altLang="zh-CN" sz="2400" dirty="0">
                <a:latin typeface="+mn-ea"/>
              </a:rPr>
              <a:t>5</a:t>
            </a:r>
            <a:r>
              <a:rPr lang="zh-CN" altLang="en-US" sz="2400" dirty="0">
                <a:latin typeface="+mn-ea"/>
              </a:rPr>
              <a:t>）</a:t>
            </a:r>
            <a:r>
              <a:rPr lang="zh-CN" altLang="zh-CN" sz="2400" dirty="0">
                <a:latin typeface="+mn-ea"/>
              </a:rPr>
              <a:t>座椅。座椅是客车内部的主要设施</a:t>
            </a:r>
            <a:r>
              <a:rPr lang="zh-CN" altLang="en-US" sz="2400" dirty="0">
                <a:latin typeface="+mn-ea"/>
              </a:rPr>
              <a:t>，</a:t>
            </a:r>
            <a:r>
              <a:rPr lang="zh-CN" altLang="zh-CN" sz="2400" dirty="0">
                <a:latin typeface="+mn-ea"/>
              </a:rPr>
              <a:t>通常可分为固定座椅和可调节座椅等多种类型</a:t>
            </a:r>
            <a:r>
              <a:rPr lang="zh-CN" altLang="en-US" sz="2400" dirty="0">
                <a:latin typeface="+mn-ea"/>
              </a:rPr>
              <a:t>，</a:t>
            </a:r>
            <a:r>
              <a:rPr lang="zh-CN" altLang="zh-CN" sz="2400" dirty="0">
                <a:latin typeface="+mn-ea"/>
              </a:rPr>
              <a:t>能提供舒适的乘坐体验。座椅和车厢内过道的布局受车型尺寸影响</a:t>
            </a:r>
            <a:r>
              <a:rPr lang="zh-CN" altLang="en-US" sz="2400" dirty="0">
                <a:latin typeface="+mn-ea"/>
              </a:rPr>
              <a:t>，</a:t>
            </a:r>
            <a:r>
              <a:rPr lang="zh-CN" altLang="zh-CN" sz="2400" dirty="0">
                <a:latin typeface="+mn-ea"/>
              </a:rPr>
              <a:t>如图</a:t>
            </a:r>
            <a:r>
              <a:rPr lang="en-US" altLang="zh-CN" sz="2400" dirty="0">
                <a:latin typeface="+mn-ea"/>
              </a:rPr>
              <a:t>1-4-6</a:t>
            </a:r>
            <a:r>
              <a:rPr lang="zh-CN" altLang="zh-CN" sz="2400" dirty="0">
                <a:latin typeface="+mn-ea"/>
              </a:rPr>
              <a:t>所示。</a:t>
            </a:r>
          </a:p>
        </p:txBody>
      </p:sp>
      <p:pic>
        <p:nvPicPr>
          <p:cNvPr id="5" name="图片 4">
            <a:extLst>
              <a:ext uri="{FF2B5EF4-FFF2-40B4-BE49-F238E27FC236}">
                <a16:creationId xmlns:a16="http://schemas.microsoft.com/office/drawing/2014/main" id="{EFEBB9D0-B6BD-3F65-2D39-46AF5F99DA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8204" y="3531935"/>
            <a:ext cx="4035592" cy="3207778"/>
          </a:xfrm>
          <a:prstGeom prst="rect">
            <a:avLst/>
          </a:prstGeom>
        </p:spPr>
      </p:pic>
    </p:spTree>
    <p:extLst>
      <p:ext uri="{BB962C8B-B14F-4D97-AF65-F5344CB8AC3E}">
        <p14:creationId xmlns:p14="http://schemas.microsoft.com/office/powerpoint/2010/main" val="32220800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E12809-BB75-D3A3-B331-91B33DF8D96A}"/>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E5C12583-6F3A-82C7-73FA-61E3E281F73A}"/>
              </a:ext>
            </a:extLst>
          </p:cNvPr>
          <p:cNvSpPr txBox="1"/>
          <p:nvPr/>
        </p:nvSpPr>
        <p:spPr>
          <a:xfrm>
            <a:off x="840000" y="1653596"/>
            <a:ext cx="10512000" cy="58477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zh-CN" altLang="en-US" sz="3200" b="1" dirty="0"/>
              <a:t>学习研讨</a:t>
            </a:r>
          </a:p>
        </p:txBody>
      </p:sp>
      <p:pic>
        <p:nvPicPr>
          <p:cNvPr id="4" name="图片 3">
            <a:extLst>
              <a:ext uri="{FF2B5EF4-FFF2-40B4-BE49-F238E27FC236}">
                <a16:creationId xmlns:a16="http://schemas.microsoft.com/office/drawing/2014/main" id="{10AB79DE-FEC6-C74F-F067-12DE2E19F7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00" y="2542508"/>
            <a:ext cx="10512000" cy="1772983"/>
          </a:xfrm>
          <a:prstGeom prst="rect">
            <a:avLst/>
          </a:prstGeom>
        </p:spPr>
      </p:pic>
    </p:spTree>
    <p:extLst>
      <p:ext uri="{BB962C8B-B14F-4D97-AF65-F5344CB8AC3E}">
        <p14:creationId xmlns:p14="http://schemas.microsoft.com/office/powerpoint/2010/main" val="35159789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FE7D8-082D-81FB-5AB2-1616BD35F5D4}"/>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E2A04898-B00C-063C-8AAF-7A6C892F4594}"/>
              </a:ext>
            </a:extLst>
          </p:cNvPr>
          <p:cNvSpPr txBox="1"/>
          <p:nvPr/>
        </p:nvSpPr>
        <p:spPr>
          <a:xfrm>
            <a:off x="840000" y="679067"/>
            <a:ext cx="10512000" cy="584775"/>
          </a:xfrm>
          <a:prstGeom prst="rect">
            <a:avLst/>
          </a:prstGeom>
          <a:noFill/>
        </p:spPr>
        <p:txBody>
          <a:bodyPr wrap="square" rtlCol="0">
            <a:spAutoFit/>
          </a:bodyPr>
          <a:lstStyle/>
          <a:p>
            <a:pPr marL="285750" indent="-285750">
              <a:buFont typeface="Arial" panose="020B0604020202020204" pitchFamily="34" charset="0"/>
              <a:buChar char="•"/>
            </a:pPr>
            <a:r>
              <a:rPr lang="zh-CN" altLang="en-US" sz="3200" b="1" dirty="0"/>
              <a:t>学习评价</a:t>
            </a:r>
          </a:p>
        </p:txBody>
      </p:sp>
      <p:pic>
        <p:nvPicPr>
          <p:cNvPr id="4" name="图片 3">
            <a:extLst>
              <a:ext uri="{FF2B5EF4-FFF2-40B4-BE49-F238E27FC236}">
                <a16:creationId xmlns:a16="http://schemas.microsoft.com/office/drawing/2014/main" id="{EEC611D8-1730-FBCD-03ED-FFD3E708E5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00" y="1394588"/>
            <a:ext cx="10512000" cy="4068824"/>
          </a:xfrm>
          <a:prstGeom prst="rect">
            <a:avLst/>
          </a:prstGeom>
        </p:spPr>
      </p:pic>
    </p:spTree>
    <p:extLst>
      <p:ext uri="{BB962C8B-B14F-4D97-AF65-F5344CB8AC3E}">
        <p14:creationId xmlns:p14="http://schemas.microsoft.com/office/powerpoint/2010/main" val="23700461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idx="16389"/>
            <p:custDataLst>
              <p:tags r:id="rId2"/>
            </p:custDataLst>
          </p:nvPr>
        </p:nvSpPr>
        <p:spPr>
          <a:xfrm>
            <a:off x="1595336" y="2667000"/>
            <a:ext cx="4870022" cy="457200"/>
          </a:xfrm>
        </p:spPr>
        <p:txBody>
          <a:bodyPr>
            <a:normAutofit lnSpcReduction="10000"/>
          </a:bodyPr>
          <a:lstStyle/>
          <a:p>
            <a:r>
              <a:rPr lang="zh-CN" altLang="en-US" sz="2800" dirty="0"/>
              <a:t>THE END</a:t>
            </a:r>
          </a:p>
        </p:txBody>
      </p:sp>
      <p:sp>
        <p:nvSpPr>
          <p:cNvPr id="3" name="标题 2"/>
          <p:cNvSpPr>
            <a:spLocks noGrp="1"/>
          </p:cNvSpPr>
          <p:nvPr>
            <p:ph type="ctrTitle" idx="16388"/>
            <p:custDataLst>
              <p:tags r:id="rId3"/>
            </p:custDataLst>
          </p:nvPr>
        </p:nvSpPr>
        <p:spPr>
          <a:xfrm>
            <a:off x="1595336" y="3175000"/>
            <a:ext cx="4871786" cy="1016000"/>
          </a:xfrm>
        </p:spPr>
        <p:txBody>
          <a:bodyPr>
            <a:normAutofit/>
          </a:bodyPr>
          <a:lstStyle/>
          <a:p>
            <a:r>
              <a:rPr lang="zh-CN" altLang="en-US" sz="4000" dirty="0">
                <a:sym typeface="+mn-ea"/>
              </a:rPr>
              <a:t>汽车构造</a:t>
            </a:r>
            <a:endParaRPr lang="zh-CN" altLang="en-US" sz="4000" dirty="0"/>
          </a:p>
        </p:txBody>
      </p:sp>
      <p:pic>
        <p:nvPicPr>
          <p:cNvPr id="9" name="图片 8"/>
          <p:cNvPicPr>
            <a:picLocks noChangeAspect="1"/>
          </p:cNvPicPr>
          <p:nvPr/>
        </p:nvPicPr>
        <p:blipFill>
          <a:blip r:embed="rId5"/>
          <a:stretch>
            <a:fillRect/>
          </a:stretch>
        </p:blipFill>
        <p:spPr>
          <a:xfrm>
            <a:off x="256540" y="196850"/>
            <a:ext cx="2402205" cy="4083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med" p14:dur="699">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userDrawn="1">
            <p:custDataLst>
              <p:tags r:id="rId2"/>
            </p:custDataLst>
          </p:nvPr>
        </p:nvGrpSpPr>
        <p:grpSpPr>
          <a:xfrm>
            <a:off x="11598910" y="6433185"/>
            <a:ext cx="450850" cy="149860"/>
            <a:chOff x="0" y="3623101"/>
            <a:chExt cx="1405715" cy="468548"/>
          </a:xfrm>
        </p:grpSpPr>
        <p:sp>
          <p:nvSpPr>
            <p:cNvPr id="19" name="菱形 18"/>
            <p:cNvSpPr/>
            <p:nvPr userDrawn="1">
              <p:custDataLst>
                <p:tags r:id="rId6"/>
              </p:custDataLst>
            </p:nvPr>
          </p:nvSpPr>
          <p:spPr>
            <a:xfrm>
              <a:off x="0" y="3633950"/>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0" name="菱形 19"/>
            <p:cNvSpPr/>
            <p:nvPr userDrawn="1">
              <p:custDataLst>
                <p:tags r:id="rId7"/>
              </p:custDataLst>
            </p:nvPr>
          </p:nvSpPr>
          <p:spPr>
            <a:xfrm>
              <a:off x="474008"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菱形 20"/>
            <p:cNvSpPr/>
            <p:nvPr userDrawn="1">
              <p:custDataLst>
                <p:tags r:id="rId8"/>
              </p:custDataLst>
            </p:nvPr>
          </p:nvSpPr>
          <p:spPr>
            <a:xfrm>
              <a:off x="948016" y="3623101"/>
              <a:ext cx="457699" cy="457699"/>
            </a:xfrm>
            <a:prstGeom prst="diamond">
              <a:avLst/>
            </a:prstGeom>
            <a:noFill/>
            <a:ln w="254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grpSp>
      <p:sp>
        <p:nvSpPr>
          <p:cNvPr id="16" name="五边形 4"/>
          <p:cNvSpPr/>
          <p:nvPr userDrawn="1">
            <p:custDataLst>
              <p:tags r:id="rId3"/>
            </p:custDataLst>
          </p:nvPr>
        </p:nvSpPr>
        <p:spPr>
          <a:xfrm rot="5400000">
            <a:off x="306070" y="-38735"/>
            <a:ext cx="520065" cy="543560"/>
          </a:xfrm>
          <a:prstGeom prst="homePlate">
            <a:avLst>
              <a:gd name="adj" fmla="val 35759"/>
            </a:avLst>
          </a:prstGeom>
          <a:solidFill>
            <a:schemeClr val="accent1"/>
          </a:solidFill>
          <a:ln>
            <a:noFill/>
          </a:ln>
          <a:effectLst>
            <a:outerShdw blurRad="63500" sx="102000" sy="102000" algn="ctr"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 name="标题 1"/>
          <p:cNvSpPr>
            <a:spLocks noGrp="1"/>
          </p:cNvSpPr>
          <p:nvPr>
            <p:custDataLst>
              <p:tags r:id="rId4"/>
            </p:custDataLst>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a:r>
              <a:rPr lang="zh-CN" altLang="en-US" b="1" dirty="0">
                <a:solidFill>
                  <a:srgbClr val="000000"/>
                </a:solidFill>
                <a:latin typeface="+mj-ea"/>
                <a:cs typeface="微软雅黑" panose="020B0503020204020204" charset="-122"/>
              </a:rPr>
              <a:t>学习单元</a:t>
            </a:r>
            <a:r>
              <a:rPr kumimoji="0" lang="zh-CN" altLang="en-US" sz="4400" b="1" i="0" u="none" strike="noStrike" kern="1200" cap="none" spc="0" normalizeH="0" baseline="0" noProof="0" dirty="0">
                <a:ln>
                  <a:noFill/>
                </a:ln>
                <a:solidFill>
                  <a:srgbClr val="000000"/>
                </a:solidFill>
                <a:effectLst/>
                <a:uLnTx/>
                <a:uFillTx/>
                <a:latin typeface="+mj-ea"/>
                <a:cs typeface="微软雅黑" panose="020B0503020204020204" charset="-122"/>
              </a:rPr>
              <a:t>一</a:t>
            </a:r>
            <a:r>
              <a:rPr lang="zh-CN" altLang="en-US" b="1" dirty="0">
                <a:latin typeface="+mj-ea"/>
              </a:rPr>
              <a:t>　汽车车型概述</a:t>
            </a:r>
            <a:endParaRPr kumimoji="0" lang="zh-CN" altLang="en-US" sz="4400" b="1" i="0" u="none" strike="noStrike" kern="1200" cap="none" spc="0" normalizeH="0" baseline="0" noProof="0" dirty="0">
              <a:ln>
                <a:noFill/>
              </a:ln>
              <a:solidFill>
                <a:srgbClr val="000000"/>
              </a:solidFill>
              <a:effectLst/>
              <a:uLnTx/>
              <a:uFillTx/>
              <a:latin typeface="+mj-ea"/>
              <a:cs typeface="微软雅黑" panose="020B0503020204020204" charset="-122"/>
            </a:endParaRPr>
          </a:p>
        </p:txBody>
      </p:sp>
      <p:sp>
        <p:nvSpPr>
          <p:cNvPr id="3" name="内容占位符 2"/>
          <p:cNvSpPr>
            <a:spLocks noGrp="1"/>
          </p:cNvSpPr>
          <p:nvPr>
            <p:custDataLst>
              <p:tags r:id="rId5"/>
            </p:custDataLst>
          </p:nvPr>
        </p:nvSpPr>
        <p:spPr>
          <a:xfrm>
            <a:off x="837883" y="2212530"/>
            <a:ext cx="10515600" cy="2432940"/>
          </a:xfrm>
          <a:prstGeom prst="rect">
            <a:avLst/>
          </a:prstGeom>
        </p:spPr>
        <p:txBody>
          <a:bodyPr vert="horz" lIns="91440" tIns="45720" rIns="91440" bIns="45720" rtlCol="0" anchor="ctr">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1000"/>
              </a:spcBef>
              <a:spcAft>
                <a:spcPts val="600"/>
              </a:spcAft>
              <a:buClrTx/>
              <a:buSzTx/>
              <a:buFont typeface="Arial" panose="020B0604020202020204" pitchFamily="34" charset="0"/>
              <a:buChar char="•"/>
              <a:tabLst/>
              <a:defRPr/>
            </a:pPr>
            <a:r>
              <a:rPr lang="zh-CN" altLang="en-US" sz="3200" b="1" dirty="0">
                <a:solidFill>
                  <a:srgbClr val="000000"/>
                </a:solidFill>
                <a:latin typeface="微软雅黑" panose="020B0503020204020204" charset="-122"/>
                <a:ea typeface="微软雅黑" panose="020B0503020204020204" charset="-122"/>
              </a:rPr>
              <a:t>情境导入</a:t>
            </a:r>
            <a:endParaRPr kumimoji="0" lang="en-US" altLang="zh-CN" sz="3200" b="1"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a:p>
            <a:pPr marL="0" lvl="0" indent="575945" algn="just">
              <a:lnSpc>
                <a:spcPct val="110000"/>
              </a:lnSpc>
              <a:spcBef>
                <a:spcPts val="0"/>
              </a:spcBef>
              <a:spcAft>
                <a:spcPts val="600"/>
              </a:spcAft>
              <a:buNone/>
            </a:pPr>
            <a:r>
              <a:rPr lang="zh-CN" altLang="en-US" dirty="0">
                <a:latin typeface="+mn-ea"/>
              </a:rPr>
              <a:t>汽车发展已经百余年，所演变形成的各种车型，</a:t>
            </a:r>
            <a:r>
              <a:rPr lang="zh-CN" altLang="zh-CN" dirty="0">
                <a:latin typeface="+mn-ea"/>
              </a:rPr>
              <a:t>常见的就可达</a:t>
            </a:r>
            <a:r>
              <a:rPr lang="en-US" altLang="zh-CN" dirty="0">
                <a:latin typeface="+mn-ea"/>
              </a:rPr>
              <a:t>20</a:t>
            </a:r>
            <a:r>
              <a:rPr lang="zh-CN" altLang="zh-CN" dirty="0">
                <a:latin typeface="+mn-ea"/>
              </a:rPr>
              <a:t>余种。每个车型都有其特定的用途和特点</a:t>
            </a:r>
            <a:r>
              <a:rPr lang="zh-CN" altLang="en-US" dirty="0">
                <a:latin typeface="+mn-ea"/>
              </a:rPr>
              <a:t>，</a:t>
            </a:r>
            <a:r>
              <a:rPr lang="zh-CN" altLang="zh-CN" dirty="0">
                <a:latin typeface="+mn-ea"/>
              </a:rPr>
              <a:t>如微型车、轿车、</a:t>
            </a:r>
            <a:r>
              <a:rPr lang="en-US" altLang="zh-CN" dirty="0">
                <a:latin typeface="+mn-ea"/>
              </a:rPr>
              <a:t>SUV</a:t>
            </a:r>
            <a:r>
              <a:rPr lang="zh-CN" altLang="zh-CN" dirty="0">
                <a:latin typeface="+mn-ea"/>
              </a:rPr>
              <a:t>、敞篷跑车、旅行车、皮卡车、露营车等。这些各式各样的车型既有着各自鲜明的特点又互相关联</a:t>
            </a:r>
            <a:r>
              <a:rPr lang="zh-CN" altLang="en-US" dirty="0">
                <a:latin typeface="+mn-ea"/>
              </a:rPr>
              <a:t>，</a:t>
            </a:r>
            <a:r>
              <a:rPr lang="zh-CN" altLang="zh-CN" dirty="0">
                <a:latin typeface="+mn-ea"/>
              </a:rPr>
              <a:t>每种车型的发展都体现着汽车科技的进步和人们生活需求的改变。</a:t>
            </a:r>
            <a:endParaRPr kumimoji="0" lang="zh-CN" altLang="en-US" sz="3200" b="0" i="0" u="none" strike="noStrike" kern="1200" cap="none" spc="0" normalizeH="0" baseline="0" noProof="0" dirty="0">
              <a:ln>
                <a:noFill/>
              </a:ln>
              <a:solidFill>
                <a:srgbClr val="000000"/>
              </a:solidFill>
              <a:effectLst/>
              <a:uLnTx/>
              <a:uFillTx/>
              <a:latin typeface="+mn-ea"/>
              <a:cs typeface="+mn-cs"/>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A812CE62-ED2D-4DA4-AB23-12D77B101158}"/>
              </a:ext>
            </a:extLst>
          </p:cNvPr>
          <p:cNvSpPr txBox="1"/>
          <p:nvPr/>
        </p:nvSpPr>
        <p:spPr>
          <a:xfrm>
            <a:off x="1021403" y="525294"/>
            <a:ext cx="10486417" cy="4078039"/>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zh-CN" altLang="en-US" sz="3200" b="1" dirty="0"/>
              <a:t>相关知识</a:t>
            </a:r>
            <a:endParaRPr lang="en-US" altLang="zh-CN" sz="3200" b="1" dirty="0"/>
          </a:p>
          <a:p>
            <a:pPr indent="576000" algn="just" eaLnBrk="0">
              <a:spcAft>
                <a:spcPts val="600"/>
              </a:spcAft>
            </a:pPr>
            <a:r>
              <a:rPr lang="zh-CN" altLang="zh-CN" sz="2600" b="1" dirty="0">
                <a:latin typeface="+mn-ea"/>
              </a:rPr>
              <a:t>一、汽车的分类</a:t>
            </a:r>
          </a:p>
          <a:p>
            <a:pPr indent="576000" algn="just" eaLnBrk="0">
              <a:spcAft>
                <a:spcPts val="600"/>
              </a:spcAft>
            </a:pPr>
            <a:r>
              <a:rPr lang="zh-CN" altLang="zh-CN" sz="2400" dirty="0">
                <a:latin typeface="+mn-ea"/>
              </a:rPr>
              <a:t>汽车可以从多个角度进行分类</a:t>
            </a:r>
            <a:r>
              <a:rPr lang="zh-CN" altLang="en-US" sz="2400" dirty="0">
                <a:latin typeface="+mn-ea"/>
              </a:rPr>
              <a:t>，</a:t>
            </a:r>
            <a:r>
              <a:rPr lang="zh-CN" altLang="zh-CN" sz="2400" dirty="0">
                <a:latin typeface="+mn-ea"/>
              </a:rPr>
              <a:t>汽车多样的分类方式可以帮助人们更好地了解汽车的特点和用途。下面介绍一些常见的分类方式。</a:t>
            </a:r>
            <a:endParaRPr lang="en-US" altLang="zh-CN" sz="2400" dirty="0">
              <a:latin typeface="+mn-ea"/>
            </a:endParaRPr>
          </a:p>
          <a:p>
            <a:pPr indent="576000" algn="just" eaLnBrk="0">
              <a:spcAft>
                <a:spcPts val="600"/>
              </a:spcAft>
            </a:pPr>
            <a:r>
              <a:rPr lang="en-US" altLang="zh-CN" sz="2400" b="1" dirty="0">
                <a:latin typeface="+mn-ea"/>
              </a:rPr>
              <a:t>1.</a:t>
            </a:r>
            <a:r>
              <a:rPr lang="zh-CN" altLang="zh-CN" sz="2400" b="1" dirty="0">
                <a:latin typeface="+mn-ea"/>
              </a:rPr>
              <a:t>按照车身结构分类</a:t>
            </a:r>
          </a:p>
          <a:p>
            <a:pPr indent="576000" algn="just" eaLnBrk="0">
              <a:spcAft>
                <a:spcPts val="600"/>
              </a:spcAft>
            </a:pPr>
            <a:r>
              <a:rPr lang="zh-CN" altLang="zh-CN" sz="2400" dirty="0">
                <a:latin typeface="+mn-ea"/>
              </a:rPr>
              <a:t>汽车车身结构是指汽车的外部形态和构造。按照车身结构进行分类是人们最常用的基本车型分类形式</a:t>
            </a:r>
            <a:r>
              <a:rPr lang="zh-CN" altLang="en-US" sz="2400" dirty="0">
                <a:latin typeface="+mn-ea"/>
              </a:rPr>
              <a:t>，</a:t>
            </a:r>
            <a:r>
              <a:rPr lang="zh-CN" altLang="zh-CN" sz="2400" dirty="0">
                <a:latin typeface="+mn-ea"/>
              </a:rPr>
              <a:t>常见的有以下几种车型。</a:t>
            </a:r>
            <a:endParaRPr lang="en-US" altLang="zh-CN" sz="2400" dirty="0">
              <a:latin typeface="+mn-ea"/>
            </a:endParaRPr>
          </a:p>
          <a:p>
            <a:pPr indent="576000" algn="just" eaLnBrk="0">
              <a:spcAft>
                <a:spcPts val="600"/>
              </a:spcAft>
            </a:pPr>
            <a:r>
              <a:rPr lang="zh-CN" altLang="en-US" sz="2400" dirty="0">
                <a:latin typeface="+mn-ea"/>
              </a:rPr>
              <a:t>（</a:t>
            </a:r>
            <a:r>
              <a:rPr lang="en-US" altLang="zh-CN" sz="2400" dirty="0">
                <a:latin typeface="+mn-ea"/>
              </a:rPr>
              <a:t>1</a:t>
            </a:r>
            <a:r>
              <a:rPr lang="zh-CN" altLang="en-US" sz="2400" dirty="0">
                <a:latin typeface="+mn-ea"/>
              </a:rPr>
              <a:t>）</a:t>
            </a:r>
            <a:r>
              <a:rPr lang="en-US" altLang="zh-CN" sz="2400" dirty="0">
                <a:latin typeface="+mn-ea"/>
              </a:rPr>
              <a:t>轿车。轿车是指一种四门或两门的小型乘用车</a:t>
            </a:r>
            <a:r>
              <a:rPr lang="zh-CN" altLang="en-US" sz="2400" dirty="0">
                <a:latin typeface="+mn-ea"/>
              </a:rPr>
              <a:t>，</a:t>
            </a:r>
            <a:r>
              <a:rPr lang="en-US" altLang="zh-CN" sz="2400" dirty="0">
                <a:latin typeface="+mn-ea"/>
              </a:rPr>
              <a:t>通常有两排座位</a:t>
            </a:r>
            <a:r>
              <a:rPr lang="zh-CN" altLang="en-US" sz="2400" dirty="0">
                <a:latin typeface="+mn-ea"/>
              </a:rPr>
              <a:t>，</a:t>
            </a:r>
            <a:r>
              <a:rPr lang="en-US" altLang="zh-CN" sz="2400" dirty="0">
                <a:latin typeface="+mn-ea"/>
              </a:rPr>
              <a:t>适合在城市驾驶和作为家庭用车</a:t>
            </a:r>
            <a:r>
              <a:rPr lang="zh-CN" altLang="en-US" sz="2400" dirty="0">
                <a:latin typeface="+mn-ea"/>
              </a:rPr>
              <a:t>，</a:t>
            </a:r>
            <a:r>
              <a:rPr lang="en-US" altLang="zh-CN" sz="2400" dirty="0">
                <a:latin typeface="+mn-ea"/>
              </a:rPr>
              <a:t>如图1-1-1所示。</a:t>
            </a:r>
            <a:endParaRPr lang="zh-CN" altLang="zh-CN" sz="3200" dirty="0">
              <a:latin typeface="+mn-ea"/>
            </a:endParaRPr>
          </a:p>
        </p:txBody>
      </p:sp>
      <p:pic>
        <p:nvPicPr>
          <p:cNvPr id="5" name="图片 4">
            <a:extLst>
              <a:ext uri="{FF2B5EF4-FFF2-40B4-BE49-F238E27FC236}">
                <a16:creationId xmlns:a16="http://schemas.microsoft.com/office/drawing/2014/main" id="{E565CFC8-6C54-31D8-F519-3DE96C664C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6394" y="4603333"/>
            <a:ext cx="4716433" cy="1785507"/>
          </a:xfrm>
          <a:prstGeom prst="rect">
            <a:avLst/>
          </a:prstGeom>
        </p:spPr>
      </p:pic>
    </p:spTree>
    <p:extLst>
      <p:ext uri="{BB962C8B-B14F-4D97-AF65-F5344CB8AC3E}">
        <p14:creationId xmlns:p14="http://schemas.microsoft.com/office/powerpoint/2010/main" val="3313996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3AE8C162-F529-FF6C-A81F-B4EAA7E758BD}"/>
              </a:ext>
            </a:extLst>
          </p:cNvPr>
          <p:cNvSpPr txBox="1"/>
          <p:nvPr/>
        </p:nvSpPr>
        <p:spPr>
          <a:xfrm>
            <a:off x="840000" y="1593088"/>
            <a:ext cx="10512000" cy="1646605"/>
          </a:xfrm>
          <a:prstGeom prst="rect">
            <a:avLst/>
          </a:prstGeom>
          <a:noFill/>
        </p:spPr>
        <p:txBody>
          <a:bodyPr wrap="square" rtlCol="0">
            <a:spAutoFit/>
          </a:bodyPr>
          <a:lstStyle/>
          <a:p>
            <a:pPr indent="576000" algn="just">
              <a:spcAft>
                <a:spcPts val="600"/>
              </a:spcAft>
            </a:pPr>
            <a:r>
              <a:rPr lang="zh-CN" altLang="en-US" sz="2400" dirty="0">
                <a:latin typeface="+mn-ea"/>
              </a:rPr>
              <a:t>（</a:t>
            </a:r>
            <a:r>
              <a:rPr lang="en-US" altLang="zh-CN" sz="2400" dirty="0">
                <a:latin typeface="+mn-ea"/>
              </a:rPr>
              <a:t>2</a:t>
            </a:r>
            <a:r>
              <a:rPr lang="zh-CN" altLang="en-US" sz="2400" dirty="0">
                <a:latin typeface="+mn-ea"/>
              </a:rPr>
              <a:t>）</a:t>
            </a:r>
            <a:r>
              <a:rPr lang="en-US" altLang="zh-CN" sz="2400" dirty="0">
                <a:latin typeface="+mn-ea"/>
              </a:rPr>
              <a:t>SUV。SUV是指一种运动型功能车</a:t>
            </a:r>
            <a:r>
              <a:rPr lang="zh-CN" altLang="en-US" sz="2400" dirty="0">
                <a:latin typeface="+mn-ea"/>
              </a:rPr>
              <a:t>，</a:t>
            </a:r>
            <a:r>
              <a:rPr lang="en-US" altLang="zh-CN" sz="2400" dirty="0">
                <a:latin typeface="+mn-ea"/>
              </a:rPr>
              <a:t>通常有较高的地间隙和四驱系统</a:t>
            </a:r>
            <a:r>
              <a:rPr lang="zh-CN" altLang="en-US" sz="2400" dirty="0">
                <a:latin typeface="+mn-ea"/>
              </a:rPr>
              <a:t>，</a:t>
            </a:r>
            <a:r>
              <a:rPr lang="en-US" altLang="zh-CN" sz="2400" dirty="0">
                <a:latin typeface="+mn-ea"/>
              </a:rPr>
              <a:t>适合越野和户外活动</a:t>
            </a:r>
            <a:r>
              <a:rPr lang="zh-CN" altLang="en-US" sz="2400" dirty="0">
                <a:latin typeface="+mn-ea"/>
              </a:rPr>
              <a:t>，</a:t>
            </a:r>
            <a:r>
              <a:rPr lang="en-US" altLang="zh-CN" sz="2400" dirty="0">
                <a:latin typeface="+mn-ea"/>
              </a:rPr>
              <a:t>如图1-1-2所示。</a:t>
            </a:r>
            <a:endParaRPr lang="zh-CN" altLang="zh-CN" sz="2400" dirty="0">
              <a:latin typeface="+mn-ea"/>
            </a:endParaRPr>
          </a:p>
          <a:p>
            <a:pPr indent="576000" algn="just">
              <a:spcAft>
                <a:spcPts val="600"/>
              </a:spcAft>
            </a:pPr>
            <a:r>
              <a:rPr lang="zh-CN" altLang="en-US" sz="2400" dirty="0">
                <a:latin typeface="+mn-ea"/>
              </a:rPr>
              <a:t>（</a:t>
            </a:r>
            <a:r>
              <a:rPr lang="en-US" altLang="zh-CN" sz="2400" dirty="0">
                <a:latin typeface="+mn-ea"/>
              </a:rPr>
              <a:t>3</a:t>
            </a:r>
            <a:r>
              <a:rPr lang="zh-CN" altLang="en-US" sz="2400" dirty="0">
                <a:latin typeface="+mn-ea"/>
              </a:rPr>
              <a:t>）</a:t>
            </a:r>
            <a:r>
              <a:rPr lang="en-US" altLang="zh-CN" sz="2400" dirty="0">
                <a:latin typeface="+mn-ea"/>
              </a:rPr>
              <a:t>MPV。MPV是指一种多功能车</a:t>
            </a:r>
            <a:r>
              <a:rPr lang="zh-CN" altLang="en-US" sz="2400" dirty="0">
                <a:latin typeface="+mn-ea"/>
              </a:rPr>
              <a:t>，</a:t>
            </a:r>
            <a:r>
              <a:rPr lang="en-US" altLang="zh-CN" sz="2400" dirty="0">
                <a:latin typeface="+mn-ea"/>
              </a:rPr>
              <a:t>通常有较大的载人空间和灵活的座椅布局</a:t>
            </a:r>
            <a:r>
              <a:rPr lang="zh-CN" altLang="en-US" sz="2400" dirty="0">
                <a:latin typeface="+mn-ea"/>
              </a:rPr>
              <a:t>，</a:t>
            </a:r>
            <a:r>
              <a:rPr lang="en-US" altLang="zh-CN" sz="2400" dirty="0">
                <a:latin typeface="+mn-ea"/>
              </a:rPr>
              <a:t>适合作为家庭和商务用车</a:t>
            </a:r>
            <a:r>
              <a:rPr lang="zh-CN" altLang="en-US" sz="2400" dirty="0">
                <a:latin typeface="+mn-ea"/>
              </a:rPr>
              <a:t>，</a:t>
            </a:r>
            <a:r>
              <a:rPr lang="en-US" altLang="zh-CN" sz="2400" dirty="0">
                <a:latin typeface="+mn-ea"/>
              </a:rPr>
              <a:t>如图1-1-3所示。</a:t>
            </a:r>
            <a:endParaRPr lang="zh-CN" altLang="zh-CN" sz="2400" dirty="0">
              <a:latin typeface="+mn-ea"/>
            </a:endParaRPr>
          </a:p>
        </p:txBody>
      </p:sp>
      <p:pic>
        <p:nvPicPr>
          <p:cNvPr id="5" name="图片 4">
            <a:extLst>
              <a:ext uri="{FF2B5EF4-FFF2-40B4-BE49-F238E27FC236}">
                <a16:creationId xmlns:a16="http://schemas.microsoft.com/office/drawing/2014/main" id="{D101592F-C2BF-0445-73A9-E1312E8AB3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6865" y="3429000"/>
            <a:ext cx="3600000" cy="1632000"/>
          </a:xfrm>
          <a:prstGeom prst="rect">
            <a:avLst/>
          </a:prstGeom>
        </p:spPr>
      </p:pic>
      <p:pic>
        <p:nvPicPr>
          <p:cNvPr id="7" name="图片 6">
            <a:extLst>
              <a:ext uri="{FF2B5EF4-FFF2-40B4-BE49-F238E27FC236}">
                <a16:creationId xmlns:a16="http://schemas.microsoft.com/office/drawing/2014/main" id="{ECE4FFF5-27AB-DA7C-E6EA-B15AD92230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5137" y="3429000"/>
            <a:ext cx="3600000" cy="1696158"/>
          </a:xfrm>
          <a:prstGeom prst="rect">
            <a:avLst/>
          </a:prstGeom>
        </p:spPr>
      </p:pic>
    </p:spTree>
    <p:extLst>
      <p:ext uri="{BB962C8B-B14F-4D97-AF65-F5344CB8AC3E}">
        <p14:creationId xmlns:p14="http://schemas.microsoft.com/office/powerpoint/2010/main" val="3193087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54E6237E-B67B-4693-7528-3CE5F0483DEE}"/>
              </a:ext>
            </a:extLst>
          </p:cNvPr>
          <p:cNvSpPr txBox="1"/>
          <p:nvPr/>
        </p:nvSpPr>
        <p:spPr>
          <a:xfrm>
            <a:off x="840000" y="1036211"/>
            <a:ext cx="10512000" cy="1646605"/>
          </a:xfrm>
          <a:prstGeom prst="rect">
            <a:avLst/>
          </a:prstGeom>
          <a:noFill/>
        </p:spPr>
        <p:txBody>
          <a:bodyPr wrap="square" rtlCol="0">
            <a:spAutoFit/>
          </a:bodyPr>
          <a:lstStyle/>
          <a:p>
            <a:pPr indent="576000" algn="just">
              <a:spcAft>
                <a:spcPts val="600"/>
              </a:spcAft>
            </a:pPr>
            <a:r>
              <a:rPr lang="zh-CN" altLang="en-US" sz="2400" dirty="0">
                <a:latin typeface="+mn-ea"/>
              </a:rPr>
              <a:t>（</a:t>
            </a:r>
            <a:r>
              <a:rPr lang="en-US" altLang="zh-CN" sz="2400" dirty="0">
                <a:latin typeface="+mn-ea"/>
              </a:rPr>
              <a:t>4</a:t>
            </a:r>
            <a:r>
              <a:rPr lang="zh-CN" altLang="en-US" sz="2400" dirty="0">
                <a:latin typeface="+mn-ea"/>
              </a:rPr>
              <a:t>）</a:t>
            </a:r>
            <a:r>
              <a:rPr lang="en-US" altLang="zh-CN" sz="2400" dirty="0">
                <a:latin typeface="+mn-ea"/>
              </a:rPr>
              <a:t>跑车。跑车是指一种高性能两门或两座位的车辆</a:t>
            </a:r>
            <a:r>
              <a:rPr lang="zh-CN" altLang="en-US" sz="2400" dirty="0">
                <a:latin typeface="+mn-ea"/>
              </a:rPr>
              <a:t>，</a:t>
            </a:r>
            <a:r>
              <a:rPr lang="en-US" altLang="zh-CN" sz="2400" dirty="0">
                <a:latin typeface="+mn-ea"/>
              </a:rPr>
              <a:t>通常具有较高的马力和加速性能</a:t>
            </a:r>
            <a:r>
              <a:rPr lang="zh-CN" altLang="en-US" sz="2400" dirty="0">
                <a:latin typeface="+mn-ea"/>
              </a:rPr>
              <a:t>，</a:t>
            </a:r>
            <a:r>
              <a:rPr lang="en-US" altLang="zh-CN" sz="2400" dirty="0">
                <a:latin typeface="+mn-ea"/>
              </a:rPr>
              <a:t>适合作为赛车和高速驾驶</a:t>
            </a:r>
            <a:r>
              <a:rPr lang="zh-CN" altLang="en-US" sz="2400" dirty="0">
                <a:latin typeface="+mn-ea"/>
              </a:rPr>
              <a:t>，</a:t>
            </a:r>
            <a:r>
              <a:rPr lang="en-US" altLang="zh-CN" sz="2400" dirty="0">
                <a:latin typeface="+mn-ea"/>
              </a:rPr>
              <a:t>如图1-1-4所示。</a:t>
            </a:r>
            <a:endParaRPr lang="zh-CN" altLang="zh-CN" sz="2400" dirty="0">
              <a:latin typeface="+mn-ea"/>
            </a:endParaRPr>
          </a:p>
          <a:p>
            <a:pPr indent="576000" algn="just">
              <a:spcAft>
                <a:spcPts val="600"/>
              </a:spcAft>
            </a:pPr>
            <a:r>
              <a:rPr lang="zh-CN" altLang="en-US" sz="2400" dirty="0">
                <a:latin typeface="+mn-ea"/>
              </a:rPr>
              <a:t>（</a:t>
            </a:r>
            <a:r>
              <a:rPr lang="en-US" altLang="zh-CN" sz="2400" dirty="0">
                <a:latin typeface="+mn-ea"/>
              </a:rPr>
              <a:t>5</a:t>
            </a:r>
            <a:r>
              <a:rPr lang="zh-CN" altLang="en-US" sz="2400" dirty="0">
                <a:latin typeface="+mn-ea"/>
              </a:rPr>
              <a:t>）</a:t>
            </a:r>
            <a:r>
              <a:rPr lang="en-US" altLang="zh-CN" sz="2400" dirty="0">
                <a:latin typeface="+mn-ea"/>
              </a:rPr>
              <a:t>皮卡车。皮卡车是一种载货或载人的车辆</a:t>
            </a:r>
            <a:r>
              <a:rPr lang="zh-CN" altLang="en-US" sz="2400" dirty="0">
                <a:latin typeface="+mn-ea"/>
              </a:rPr>
              <a:t>，</a:t>
            </a:r>
            <a:r>
              <a:rPr lang="en-US" altLang="zh-CN" sz="2400" dirty="0">
                <a:latin typeface="+mn-ea"/>
              </a:rPr>
              <a:t>通常有较大的载货空间和载人能力</a:t>
            </a:r>
            <a:r>
              <a:rPr lang="zh-CN" altLang="en-US" sz="2400" dirty="0">
                <a:latin typeface="+mn-ea"/>
              </a:rPr>
              <a:t>，</a:t>
            </a:r>
            <a:r>
              <a:rPr lang="en-US" altLang="zh-CN" sz="2400" dirty="0">
                <a:latin typeface="+mn-ea"/>
              </a:rPr>
              <a:t>适合农村和户外用途</a:t>
            </a:r>
            <a:r>
              <a:rPr lang="zh-CN" altLang="en-US" sz="2400" dirty="0">
                <a:latin typeface="+mn-ea"/>
              </a:rPr>
              <a:t>，</a:t>
            </a:r>
            <a:r>
              <a:rPr lang="en-US" altLang="zh-CN" sz="2400" dirty="0">
                <a:latin typeface="+mn-ea"/>
              </a:rPr>
              <a:t>如图1-1-5所示。</a:t>
            </a:r>
            <a:endParaRPr lang="zh-CN" altLang="zh-CN" sz="2400" dirty="0">
              <a:latin typeface="+mn-ea"/>
            </a:endParaRPr>
          </a:p>
        </p:txBody>
      </p:sp>
      <p:pic>
        <p:nvPicPr>
          <p:cNvPr id="5" name="图片 4">
            <a:extLst>
              <a:ext uri="{FF2B5EF4-FFF2-40B4-BE49-F238E27FC236}">
                <a16:creationId xmlns:a16="http://schemas.microsoft.com/office/drawing/2014/main" id="{278E9911-820E-B5D1-D91C-F5B96C0A0C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6216" y="2920838"/>
            <a:ext cx="3828292" cy="1440000"/>
          </a:xfrm>
          <a:prstGeom prst="rect">
            <a:avLst/>
          </a:prstGeom>
        </p:spPr>
      </p:pic>
      <p:pic>
        <p:nvPicPr>
          <p:cNvPr id="7" name="图片 6">
            <a:extLst>
              <a:ext uri="{FF2B5EF4-FFF2-40B4-BE49-F238E27FC236}">
                <a16:creationId xmlns:a16="http://schemas.microsoft.com/office/drawing/2014/main" id="{62EA81FE-590E-BE0B-89C1-FCFE53A0DA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7493" y="2920838"/>
            <a:ext cx="3393771" cy="1440000"/>
          </a:xfrm>
          <a:prstGeom prst="rect">
            <a:avLst/>
          </a:prstGeom>
        </p:spPr>
      </p:pic>
      <p:sp>
        <p:nvSpPr>
          <p:cNvPr id="8" name="文本框 7">
            <a:extLst>
              <a:ext uri="{FF2B5EF4-FFF2-40B4-BE49-F238E27FC236}">
                <a16:creationId xmlns:a16="http://schemas.microsoft.com/office/drawing/2014/main" id="{A69FE9FE-3241-66C4-65EA-8F9CBB1012B3}"/>
              </a:ext>
            </a:extLst>
          </p:cNvPr>
          <p:cNvSpPr txBox="1"/>
          <p:nvPr/>
        </p:nvSpPr>
        <p:spPr>
          <a:xfrm>
            <a:off x="840000" y="4598860"/>
            <a:ext cx="10512000" cy="830997"/>
          </a:xfrm>
          <a:prstGeom prst="rect">
            <a:avLst/>
          </a:prstGeom>
          <a:noFill/>
        </p:spPr>
        <p:txBody>
          <a:bodyPr wrap="square" rtlCol="0">
            <a:spAutoFit/>
          </a:bodyPr>
          <a:lstStyle/>
          <a:p>
            <a:pPr indent="576000" algn="just">
              <a:spcAft>
                <a:spcPts val="600"/>
              </a:spcAft>
            </a:pPr>
            <a:r>
              <a:rPr lang="zh-CN" altLang="zh-CN" sz="2400" dirty="0">
                <a:latin typeface="+mn-ea"/>
              </a:rPr>
              <a:t>总之</a:t>
            </a:r>
            <a:r>
              <a:rPr lang="zh-CN" altLang="en-US" sz="2400" dirty="0">
                <a:latin typeface="+mn-ea"/>
              </a:rPr>
              <a:t>，</a:t>
            </a:r>
            <a:r>
              <a:rPr lang="zh-CN" altLang="zh-CN" sz="2400" dirty="0">
                <a:latin typeface="+mn-ea"/>
              </a:rPr>
              <a:t>不同的车身结构有不同的特点和用途</a:t>
            </a:r>
            <a:r>
              <a:rPr lang="zh-CN" altLang="en-US" sz="2400" dirty="0">
                <a:latin typeface="+mn-ea"/>
              </a:rPr>
              <a:t>，</a:t>
            </a:r>
            <a:r>
              <a:rPr lang="zh-CN" altLang="zh-CN" sz="2400" dirty="0">
                <a:latin typeface="+mn-ea"/>
              </a:rPr>
              <a:t>需要根据实际需求进行选择。</a:t>
            </a:r>
            <a:endParaRPr lang="zh-CN" altLang="en-US" sz="2400" dirty="0">
              <a:latin typeface="+mn-ea"/>
            </a:endParaRPr>
          </a:p>
        </p:txBody>
      </p:sp>
    </p:spTree>
    <p:extLst>
      <p:ext uri="{BB962C8B-B14F-4D97-AF65-F5344CB8AC3E}">
        <p14:creationId xmlns:p14="http://schemas.microsoft.com/office/powerpoint/2010/main" val="214042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fade">
                                      <p:cBhvr>
                                        <p:cTn id="2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32664611-B58B-D106-F48F-68DEEE761ED0}"/>
              </a:ext>
            </a:extLst>
          </p:cNvPr>
          <p:cNvSpPr txBox="1"/>
          <p:nvPr/>
        </p:nvSpPr>
        <p:spPr>
          <a:xfrm>
            <a:off x="840000" y="535021"/>
            <a:ext cx="10512000" cy="4093428"/>
          </a:xfrm>
          <a:prstGeom prst="rect">
            <a:avLst/>
          </a:prstGeom>
          <a:noFill/>
        </p:spPr>
        <p:txBody>
          <a:bodyPr wrap="square" rtlCol="0">
            <a:spAutoFit/>
          </a:bodyPr>
          <a:lstStyle/>
          <a:p>
            <a:pPr indent="576000" algn="just" eaLnBrk="0">
              <a:spcAft>
                <a:spcPts val="600"/>
              </a:spcAft>
            </a:pPr>
            <a:r>
              <a:rPr lang="en-US" altLang="zh-CN" sz="2400" b="1" dirty="0">
                <a:latin typeface="+mn-ea"/>
              </a:rPr>
              <a:t>2.</a:t>
            </a:r>
            <a:r>
              <a:rPr lang="zh-CN" altLang="zh-CN" sz="2400" b="1" dirty="0">
                <a:latin typeface="+mn-ea"/>
              </a:rPr>
              <a:t>按照汽车用途分类</a:t>
            </a:r>
          </a:p>
          <a:p>
            <a:pPr indent="576000" algn="just" eaLnBrk="0">
              <a:spcAft>
                <a:spcPts val="600"/>
              </a:spcAft>
            </a:pPr>
            <a:r>
              <a:rPr lang="zh-CN" altLang="zh-CN" sz="2400" dirty="0">
                <a:latin typeface="+mn-ea"/>
              </a:rPr>
              <a:t>按照汽车的用途分类</a:t>
            </a:r>
            <a:r>
              <a:rPr lang="zh-CN" altLang="en-US" sz="2400" dirty="0">
                <a:latin typeface="+mn-ea"/>
              </a:rPr>
              <a:t>，</a:t>
            </a:r>
            <a:r>
              <a:rPr lang="zh-CN" altLang="zh-CN" sz="2400" dirty="0">
                <a:latin typeface="+mn-ea"/>
              </a:rPr>
              <a:t>可分为乘用车和商用车两大类。</a:t>
            </a:r>
          </a:p>
          <a:p>
            <a:pPr indent="576000" algn="just" eaLnBrk="0">
              <a:spcAft>
                <a:spcPts val="600"/>
              </a:spcAft>
            </a:pPr>
            <a:r>
              <a:rPr lang="zh-CN" altLang="en-US" sz="2400" dirty="0">
                <a:latin typeface="+mn-ea"/>
              </a:rPr>
              <a:t>（</a:t>
            </a:r>
            <a:r>
              <a:rPr lang="en-US" altLang="zh-CN" sz="2400" dirty="0">
                <a:latin typeface="+mn-ea"/>
              </a:rPr>
              <a:t>1</a:t>
            </a:r>
            <a:r>
              <a:rPr lang="zh-CN" altLang="en-US" sz="2400" dirty="0">
                <a:latin typeface="+mn-ea"/>
              </a:rPr>
              <a:t>）</a:t>
            </a:r>
            <a:r>
              <a:rPr lang="zh-CN" altLang="zh-CN" sz="2400" dirty="0">
                <a:latin typeface="+mn-ea"/>
              </a:rPr>
              <a:t>乘用车。乘用车是指主要用于人员运输的车辆</a:t>
            </a:r>
            <a:r>
              <a:rPr lang="zh-CN" altLang="en-US" sz="2400" dirty="0">
                <a:latin typeface="+mn-ea"/>
              </a:rPr>
              <a:t>，</a:t>
            </a:r>
            <a:r>
              <a:rPr lang="zh-CN" altLang="zh-CN" sz="2400" dirty="0">
                <a:latin typeface="+mn-ea"/>
              </a:rPr>
              <a:t>通常有</a:t>
            </a:r>
            <a:r>
              <a:rPr lang="en-US" altLang="zh-CN" sz="2400" dirty="0">
                <a:latin typeface="+mn-ea"/>
              </a:rPr>
              <a:t>4~5</a:t>
            </a:r>
            <a:r>
              <a:rPr lang="zh-CN" altLang="zh-CN" sz="2400" dirty="0">
                <a:latin typeface="+mn-ea"/>
              </a:rPr>
              <a:t>个座位</a:t>
            </a:r>
            <a:r>
              <a:rPr lang="zh-CN" altLang="en-US" sz="2400" dirty="0">
                <a:latin typeface="+mn-ea"/>
              </a:rPr>
              <a:t>，</a:t>
            </a:r>
            <a:r>
              <a:rPr lang="zh-CN" altLang="zh-CN" sz="2400" dirty="0">
                <a:latin typeface="+mn-ea"/>
              </a:rPr>
              <a:t>适合作为家庭、个人和商务用车。乘用车的种类很多</a:t>
            </a:r>
            <a:r>
              <a:rPr lang="zh-CN" altLang="en-US" sz="2400" dirty="0">
                <a:latin typeface="+mn-ea"/>
              </a:rPr>
              <a:t>，</a:t>
            </a:r>
            <a:r>
              <a:rPr lang="zh-CN" altLang="zh-CN" sz="2400" dirty="0">
                <a:latin typeface="+mn-ea"/>
              </a:rPr>
              <a:t>包括轿车、</a:t>
            </a:r>
            <a:r>
              <a:rPr lang="en-US" altLang="zh-CN" sz="2400" dirty="0">
                <a:latin typeface="+mn-ea"/>
              </a:rPr>
              <a:t>SUV</a:t>
            </a:r>
            <a:r>
              <a:rPr lang="zh-CN" altLang="zh-CN" sz="2400" dirty="0">
                <a:latin typeface="+mn-ea"/>
              </a:rPr>
              <a:t>、</a:t>
            </a:r>
            <a:r>
              <a:rPr lang="en-US" altLang="zh-CN" sz="2400" dirty="0">
                <a:latin typeface="+mn-ea"/>
              </a:rPr>
              <a:t>MPV</a:t>
            </a:r>
            <a:r>
              <a:rPr lang="zh-CN" altLang="zh-CN" sz="2400" dirty="0">
                <a:latin typeface="+mn-ea"/>
              </a:rPr>
              <a:t>、跑车、敞篷车等。</a:t>
            </a:r>
          </a:p>
          <a:p>
            <a:pPr indent="576000" algn="just" eaLnBrk="0">
              <a:spcAft>
                <a:spcPts val="600"/>
              </a:spcAft>
            </a:pPr>
            <a:r>
              <a:rPr lang="zh-CN" altLang="en-US" sz="2400" dirty="0">
                <a:latin typeface="+mn-ea"/>
              </a:rPr>
              <a:t>（</a:t>
            </a:r>
            <a:r>
              <a:rPr lang="en-US" altLang="zh-CN" sz="2400" dirty="0">
                <a:latin typeface="+mn-ea"/>
              </a:rPr>
              <a:t>2</a:t>
            </a:r>
            <a:r>
              <a:rPr lang="zh-CN" altLang="en-US" sz="2400" dirty="0">
                <a:latin typeface="+mn-ea"/>
              </a:rPr>
              <a:t>）</a:t>
            </a:r>
            <a:r>
              <a:rPr lang="zh-CN" altLang="zh-CN" sz="2400" dirty="0">
                <a:latin typeface="+mn-ea"/>
              </a:rPr>
              <a:t>商用车。商用车是指主要用于运输货物或人员的车辆</a:t>
            </a:r>
            <a:r>
              <a:rPr lang="zh-CN" altLang="en-US" sz="2400" dirty="0">
                <a:latin typeface="+mn-ea"/>
              </a:rPr>
              <a:t>，</a:t>
            </a:r>
            <a:r>
              <a:rPr lang="zh-CN" altLang="zh-CN" sz="2400" dirty="0">
                <a:latin typeface="+mn-ea"/>
              </a:rPr>
              <a:t>通常有较大的载货空间或载人能力</a:t>
            </a:r>
            <a:r>
              <a:rPr lang="zh-CN" altLang="en-US" sz="2400" dirty="0">
                <a:latin typeface="+mn-ea"/>
              </a:rPr>
              <a:t>，</a:t>
            </a:r>
            <a:r>
              <a:rPr lang="zh-CN" altLang="zh-CN" sz="2400" dirty="0">
                <a:latin typeface="+mn-ea"/>
              </a:rPr>
              <a:t>适合作为物流、运输、旅游等商业用车。商用车的种类也有很多</a:t>
            </a:r>
            <a:r>
              <a:rPr lang="zh-CN" altLang="en-US" sz="2400" dirty="0">
                <a:latin typeface="+mn-ea"/>
              </a:rPr>
              <a:t>，</a:t>
            </a:r>
            <a:r>
              <a:rPr lang="zh-CN" altLang="zh-CN" sz="2400" dirty="0">
                <a:latin typeface="+mn-ea"/>
              </a:rPr>
              <a:t>包括货车、客车、轻型商用车、中型商用车等</a:t>
            </a:r>
            <a:r>
              <a:rPr lang="zh-CN" altLang="en-US" sz="2400" dirty="0">
                <a:latin typeface="+mn-ea"/>
              </a:rPr>
              <a:t>，</a:t>
            </a:r>
            <a:r>
              <a:rPr lang="zh-CN" altLang="zh-CN" sz="2400" dirty="0">
                <a:latin typeface="+mn-ea"/>
              </a:rPr>
              <a:t>如图</a:t>
            </a:r>
            <a:r>
              <a:rPr lang="en-US" altLang="zh-CN" sz="2400" dirty="0">
                <a:latin typeface="+mn-ea"/>
              </a:rPr>
              <a:t>1-1-6</a:t>
            </a:r>
            <a:r>
              <a:rPr lang="zh-CN" altLang="zh-CN" sz="2400" dirty="0">
                <a:latin typeface="+mn-ea"/>
              </a:rPr>
              <a:t>和图</a:t>
            </a:r>
            <a:r>
              <a:rPr lang="en-US" altLang="zh-CN" sz="2400" dirty="0">
                <a:latin typeface="+mn-ea"/>
              </a:rPr>
              <a:t>1-1-7</a:t>
            </a:r>
            <a:r>
              <a:rPr lang="zh-CN" altLang="zh-CN" sz="2400" dirty="0">
                <a:latin typeface="+mn-ea"/>
              </a:rPr>
              <a:t>所示。</a:t>
            </a:r>
          </a:p>
          <a:p>
            <a:pPr indent="576000" algn="just" eaLnBrk="0">
              <a:spcAft>
                <a:spcPts val="600"/>
              </a:spcAft>
            </a:pPr>
            <a:r>
              <a:rPr lang="zh-CN" altLang="zh-CN" sz="2400" dirty="0">
                <a:latin typeface="+mn-ea"/>
              </a:rPr>
              <a:t>乘用车注重舒适性和驾驶性能</a:t>
            </a:r>
            <a:r>
              <a:rPr lang="zh-CN" altLang="en-US" sz="2400" dirty="0">
                <a:latin typeface="+mn-ea"/>
              </a:rPr>
              <a:t>；</a:t>
            </a:r>
            <a:r>
              <a:rPr lang="zh-CN" altLang="zh-CN" sz="2400" dirty="0">
                <a:latin typeface="+mn-ea"/>
              </a:rPr>
              <a:t>商用车注重实用性和经济性。</a:t>
            </a:r>
          </a:p>
        </p:txBody>
      </p:sp>
      <p:pic>
        <p:nvPicPr>
          <p:cNvPr id="5" name="图片 4">
            <a:extLst>
              <a:ext uri="{FF2B5EF4-FFF2-40B4-BE49-F238E27FC236}">
                <a16:creationId xmlns:a16="http://schemas.microsoft.com/office/drawing/2014/main" id="{CBAE3AE0-DCF9-3B70-18B5-9BD83B280A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4146" y="4628449"/>
            <a:ext cx="2880000" cy="1931570"/>
          </a:xfrm>
          <a:prstGeom prst="rect">
            <a:avLst/>
          </a:prstGeom>
        </p:spPr>
      </p:pic>
      <p:pic>
        <p:nvPicPr>
          <p:cNvPr id="7" name="图片 6">
            <a:extLst>
              <a:ext uri="{FF2B5EF4-FFF2-40B4-BE49-F238E27FC236}">
                <a16:creationId xmlns:a16="http://schemas.microsoft.com/office/drawing/2014/main" id="{44FAF4B6-1E4B-7D29-7080-E31FFF4A51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7215" y="4760019"/>
            <a:ext cx="3361592" cy="1800000"/>
          </a:xfrm>
          <a:prstGeom prst="rect">
            <a:avLst/>
          </a:prstGeom>
        </p:spPr>
      </p:pic>
    </p:spTree>
    <p:extLst>
      <p:ext uri="{BB962C8B-B14F-4D97-AF65-F5344CB8AC3E}">
        <p14:creationId xmlns:p14="http://schemas.microsoft.com/office/powerpoint/2010/main" val="41316823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2"/>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8*i*8"/>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8*i*9"/>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8*i*10"/>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9*i*8"/>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9*i*9"/>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9*i*10"/>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0*i*8"/>
  <p:tag name="KSO_WM_UNIT_LAYERLEVEL" val="1"/>
  <p:tag name="KSO_WM_TAG_VERSION" val="1.0"/>
  <p:tag name="KSO_WM_BEAUTIFY_FLAG" val="#wm#"/>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0*i*9"/>
  <p:tag name="KSO_WM_UNIT_LAYERLEVEL" val="1"/>
  <p:tag name="KSO_WM_TAG_VERSION" val="1.0"/>
  <p:tag name="KSO_WM_BEAUTIFY_FLAG" val="#wm#"/>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0*i*10"/>
  <p:tag name="KSO_WM_UNIT_LAYERLEVEL" val="1"/>
  <p:tag name="KSO_WM_TAG_VERSION" val="1.0"/>
  <p:tag name="KSO_WM_BEAUTIFY_FLAG" val="#wm#"/>
</p:tagLst>
</file>

<file path=ppt/tags/tag1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frame"/>
  <p:tag name="KSO_WM_SLIDE_BK_DARK_LIGHT" val="2"/>
</p:tagLst>
</file>

<file path=ppt/tags/tag162.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4.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5.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6.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7.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68.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3*i*8"/>
  <p:tag name="KSO_WM_UNIT_LAYERLEVEL" val="1"/>
  <p:tag name="KSO_WM_TAG_VERSION" val="1.0"/>
  <p:tag name="KSO_WM_BEAUTIFY_FLAG" val="#wm#"/>
</p:tagLst>
</file>

<file path=ppt/tags/tag169.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3*i*9"/>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17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3*i*10"/>
  <p:tag name="KSO_WM_UNIT_LAYERLEVEL" val="1"/>
  <p:tag name="KSO_WM_TAG_VERSION" val="1.0"/>
  <p:tag name="KSO_WM_BEAUTIFY_FLAG" val="#wm#"/>
</p:tagLst>
</file>

<file path=ppt/tags/tag17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2"/>
  <p:tag name="KSO_WM_UNIT_LAYERLEVEL" val="1"/>
  <p:tag name="KSO_WM_TAG_VERSION" val="1.0"/>
  <p:tag name="KSO_WM_BEAUTIFY_FLAG" val="#wm#"/>
</p:tagLst>
</file>

<file path=ppt/tags/tag1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leftRight"/>
  <p:tag name="KSO_WM_SLIDE_BK_DARK_LIGHT" val="2"/>
</p:tagLst>
</file>

<file path=ppt/tags/tag173.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4.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5.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6.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7.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8.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79.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4*i*8"/>
  <p:tag name="KSO_WM_UNIT_LAYERLEVEL" val="1"/>
  <p:tag name="KSO_WM_TAG_VERSION" val="1.0"/>
  <p:tag name="KSO_WM_BEAUTIFY_FLAG" val="#wm#"/>
</p:tagLst>
</file>

<file path=ppt/tags/tag181.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4*i*9"/>
  <p:tag name="KSO_WM_UNIT_LAYERLEVEL" val="1"/>
  <p:tag name="KSO_WM_TAG_VERSION" val="1.0"/>
  <p:tag name="KSO_WM_BEAUTIFY_FLAG" val="#wm#"/>
</p:tagLst>
</file>

<file path=ppt/tags/tag182.xml><?xml version="1.0" encoding="utf-8"?>
<p:tagLst xmlns:a="http://schemas.openxmlformats.org/drawingml/2006/main" xmlns:r="http://schemas.openxmlformats.org/officeDocument/2006/relationships"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4*i*10"/>
  <p:tag name="KSO_WM_UNIT_LAYERLEVEL" val="1"/>
  <p:tag name="KSO_WM_TAG_VERSION" val="1.0"/>
  <p:tag name="KSO_WM_BEAUTIFY_FLAG" val="#wm#"/>
</p:tagLst>
</file>

<file path=ppt/tags/tag18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Lst>
</file>

<file path=ppt/tags/tag1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topBottom"/>
  <p:tag name="KSO_WM_SLIDE_BK_DARK_LIGHT" val="2"/>
</p:tagLst>
</file>

<file path=ppt/tags/tag185.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6.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7.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8.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89.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90.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1.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92.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5*i*8"/>
  <p:tag name="KSO_WM_UNIT_LAYERLEVEL" val="1"/>
  <p:tag name="KSO_WM_TAG_VERSION" val="1.0"/>
  <p:tag name="KSO_WM_BEAUTIFY_FLAG" val="#wm#"/>
</p:tagLst>
</file>

<file path=ppt/tags/tag193.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5*i*9"/>
  <p:tag name="KSO_WM_UNIT_LAYERLEVEL" val="1"/>
  <p:tag name="KSO_WM_TAG_VERSION" val="1.0"/>
  <p:tag name="KSO_WM_BEAUTIFY_FLAG" val="#wm#"/>
</p:tagLst>
</file>

<file path=ppt/tags/tag194.xml><?xml version="1.0" encoding="utf-8"?>
<p:tagLst xmlns:a="http://schemas.openxmlformats.org/drawingml/2006/main" xmlns:r="http://schemas.openxmlformats.org/officeDocument/2006/relationships"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5*i*10"/>
  <p:tag name="KSO_WM_UNIT_LAYERLEVEL" val="1"/>
  <p:tag name="KSO_WM_TAG_VERSION" val="1.0"/>
  <p:tag name="KSO_WM_BEAUTIFY_FLAG" val="#wm#"/>
</p:tagLst>
</file>

<file path=ppt/tags/tag19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bottomTop"/>
  <p:tag name="KSO_WM_SLIDE_BK_DARK_LIGHT" val="2"/>
</p:tagLst>
</file>

<file path=ppt/tags/tag19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98.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99.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2"/>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2.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3.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204.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8"/>
  <p:tag name="KSO_WM_UNIT_ID" val="_16*i*8"/>
  <p:tag name="KSO_WM_UNIT_LAYERLEVEL" val="1"/>
  <p:tag name="KSO_WM_TAG_VERSION" val="1.0"/>
  <p:tag name="KSO_WM_BEAUTIFY_FLAG" val="#wm#"/>
</p:tagLst>
</file>

<file path=ppt/tags/tag205.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9"/>
  <p:tag name="KSO_WM_UNIT_ID" val="_16*i*9"/>
  <p:tag name="KSO_WM_UNIT_LAYERLEVEL" val="1"/>
  <p:tag name="KSO_WM_TAG_VERSION" val="1.0"/>
  <p:tag name="KSO_WM_BEAUTIFY_FLAG" val="#wm#"/>
</p:tagLst>
</file>

<file path=ppt/tags/tag206.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TYPE" val="i"/>
  <p:tag name="KSO_WM_UNIT_INDEX" val="10"/>
  <p:tag name="KSO_WM_UNIT_ID" val="_16*i*10"/>
  <p:tag name="KSO_WM_UNIT_LAYERLEVEL" val="1"/>
  <p:tag name="KSO_WM_TAG_VERSION" val="1.0"/>
  <p:tag name="KSO_WM_BEAUTIFY_FLAG" val="#wm#"/>
</p:tagLst>
</file>

<file path=ppt/tags/tag20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Lst>
</file>

<file path=ppt/tags/tag20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0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10.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1.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2.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3.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4.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5.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216.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4"/>
  <p:tag name="KSO_WM_UNIT_ID" val="_17*i*4"/>
  <p:tag name="KSO_WM_UNIT_LAYERLEVEL" val="1"/>
  <p:tag name="KSO_WM_TAG_VERSION" val="1.0"/>
  <p:tag name="KSO_WM_BEAUTIFY_FLAG" val="#wm#"/>
</p:tagLst>
</file>

<file path=ppt/tags/tag217.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5"/>
  <p:tag name="KSO_WM_UNIT_ID" val="_17*i*5"/>
  <p:tag name="KSO_WM_UNIT_LAYERLEVEL" val="1"/>
  <p:tag name="KSO_WM_TAG_VERSION" val="1.0"/>
  <p:tag name="KSO_WM_BEAUTIFY_FLAG" val="#wm#"/>
</p:tagLst>
</file>

<file path=ppt/tags/tag218.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6"/>
  <p:tag name="KSO_WM_UNIT_ID" val="_17*i*6"/>
  <p:tag name="KSO_WM_UNIT_LAYERLEVEL" val="1"/>
  <p:tag name="KSO_WM_TAG_VERSION" val="1.0"/>
  <p:tag name="KSO_WM_BEAUTIFY_FLAG" val="#wm#"/>
</p:tagLst>
</file>

<file path=ppt/tags/tag219.xml><?xml version="1.0" encoding="utf-8"?>
<p:tagLst xmlns:a="http://schemas.openxmlformats.org/drawingml/2006/main" xmlns:r="http://schemas.openxmlformats.org/officeDocument/2006/relationships" xmlns:p="http://schemas.openxmlformats.org/presentationml/2006/main">
  <p:tag name="KSO_WM_SLIDE_BACKGROUND_TYPE" val="navigation"/>
  <p:tag name="KSO_WM_SLIDE_BK_DARK_LIGHT" val="2"/>
  <p:tag name="KSO_WM_UNIT_HIGHLIGHT" val="0"/>
  <p:tag name="KSO_WM_UNIT_COMPATIBLE" val="0"/>
  <p:tag name="KSO_WM_UNIT_DIAGRAM_ISNUMVISUAL" val="0"/>
  <p:tag name="KSO_WM_UNIT_DIAGRAM_ISREFERUNIT" val="0"/>
  <p:tag name="KSO_WM_UNIT_TYPE" val="i"/>
  <p:tag name="KSO_WM_UNIT_INDEX" val="7"/>
  <p:tag name="KSO_WM_UNIT_ID" val="_17*i*7"/>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220.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TYPE" val="i"/>
  <p:tag name="KSO_WM_UNIT_INDEX" val="4"/>
  <p:tag name="KSO_WM_UNIT_ID" val="_18*i*4"/>
  <p:tag name="KSO_WM_UNIT_LAYERLEVEL" val="1"/>
  <p:tag name="KSO_WM_TAG_VERSION" val="1.0"/>
  <p:tag name="KSO_WM_BEAUTIFY_FLAG" val="#wm#"/>
</p:tagLst>
</file>

<file path=ppt/tags/tag221.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Lst>
</file>

<file path=ppt/tags/tag222.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3.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4.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5.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6.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7.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8.xml><?xml version="1.0" encoding="utf-8"?>
<p:tagLst xmlns:a="http://schemas.openxmlformats.org/drawingml/2006/main" xmlns:r="http://schemas.openxmlformats.org/officeDocument/2006/relationships"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229.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30.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1.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2.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3.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4.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5.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6.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7.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8.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39.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40.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1.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2.xml><?xml version="1.0" encoding="utf-8"?>
<p:tagLst xmlns:a="http://schemas.openxmlformats.org/drawingml/2006/main" xmlns:r="http://schemas.openxmlformats.org/officeDocument/2006/relationships" xmlns:p="http://schemas.openxmlformats.org/presentationml/2006/main">
  <p:tag name="KSO_WM_UNIT_TYPE" val="i"/>
  <p:tag name="KSO_WM_UNIT_INDEX" val="12"/>
  <p:tag name="KSO_WM_BEAUTIFY_FLAG" val="#wm#"/>
  <p:tag name="KSO_WM_TAG_VERSION" val="3.0"/>
  <p:tag name="KSO_WM_UNIT_ID" val="_1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3.xml><?xml version="1.0" encoding="utf-8"?>
<p:tagLst xmlns:a="http://schemas.openxmlformats.org/drawingml/2006/main" xmlns:r="http://schemas.openxmlformats.org/officeDocument/2006/relationships" xmlns:p="http://schemas.openxmlformats.org/presentationml/2006/main">
  <p:tag name="KSO_WM_UNIT_TYPE" val="i"/>
  <p:tag name="KSO_WM_UNIT_INDEX" val="13"/>
  <p:tag name="KSO_WM_BEAUTIFY_FLAG" val="#wm#"/>
  <p:tag name="KSO_WM_TAG_VERSION" val="3.0"/>
  <p:tag name="KSO_WM_UNIT_ID" val="_11*i*1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4.xml><?xml version="1.0" encoding="utf-8"?>
<p:tagLst xmlns:a="http://schemas.openxmlformats.org/drawingml/2006/main" xmlns:r="http://schemas.openxmlformats.org/officeDocument/2006/relationships" xmlns:p="http://schemas.openxmlformats.org/presentationml/2006/main">
  <p:tag name="KSO_WM_UNIT_ID" val="_11**"/>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5.xml><?xml version="1.0" encoding="utf-8"?>
<p:tagLst xmlns:a="http://schemas.openxmlformats.org/drawingml/2006/main" xmlns:r="http://schemas.openxmlformats.org/officeDocument/2006/relationships" xmlns:p="http://schemas.openxmlformats.org/presentationml/2006/main">
  <p:tag name="KSO_WM_UNIT_TYPE" val="i"/>
  <p:tag name="KSO_WM_UNIT_INDEX" val="14"/>
  <p:tag name="KSO_WM_BEAUTIFY_FLAG" val="#wm#"/>
  <p:tag name="KSO_WM_TAG_VERSION" val="3.0"/>
  <p:tag name="KSO_WM_UNIT_ID" val="_11*i*1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6.xml><?xml version="1.0" encoding="utf-8"?>
<p:tagLst xmlns:a="http://schemas.openxmlformats.org/drawingml/2006/main" xmlns:r="http://schemas.openxmlformats.org/officeDocument/2006/relationships" xmlns:p="http://schemas.openxmlformats.org/presentationml/2006/main">
  <p:tag name="KSO_WM_UNIT_TYPE" val="i"/>
  <p:tag name="KSO_WM_UNIT_INDEX" val="15"/>
  <p:tag name="KSO_WM_BEAUTIFY_FLAG" val="#wm#"/>
  <p:tag name="KSO_WM_TAG_VERSION" val="3.0"/>
  <p:tag name="KSO_WM_UNIT_ID" val="_11*i*1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7.xml><?xml version="1.0" encoding="utf-8"?>
<p:tagLst xmlns:a="http://schemas.openxmlformats.org/drawingml/2006/main" xmlns:r="http://schemas.openxmlformats.org/officeDocument/2006/relationships" xmlns:p="http://schemas.openxmlformats.org/presentationml/2006/main">
  <p:tag name="KSO_WM_UNIT_TYPE" val="i"/>
  <p:tag name="KSO_WM_UNIT_INDEX" val="16"/>
  <p:tag name="KSO_WM_BEAUTIFY_FLAG" val="#wm#"/>
  <p:tag name="KSO_WM_TAG_VERSION" val="3.0"/>
  <p:tag name="KSO_WM_UNIT_ID" val="_11*i*1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8.xml><?xml version="1.0" encoding="utf-8"?>
<p:tagLst xmlns:a="http://schemas.openxmlformats.org/drawingml/2006/main" xmlns:r="http://schemas.openxmlformats.org/officeDocument/2006/relationships" xmlns:p="http://schemas.openxmlformats.org/presentationml/2006/main">
  <p:tag name="KSO_WM_UNIT_TYPE" val="i"/>
  <p:tag name="KSO_WM_UNIT_INDEX" val="17"/>
  <p:tag name="KSO_WM_BEAUTIFY_FLAG" val="#wm#"/>
  <p:tag name="KSO_WM_TAG_VERSION" val="3.0"/>
  <p:tag name="KSO_WM_UNIT_ID" val="_11*i*1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49.xml><?xml version="1.0" encoding="utf-8"?>
<p:tagLst xmlns:a="http://schemas.openxmlformats.org/drawingml/2006/main" xmlns:r="http://schemas.openxmlformats.org/officeDocument/2006/relationships" xmlns:p="http://schemas.openxmlformats.org/presentationml/2006/main">
  <p:tag name="KSO_WM_UNIT_TYPE" val="i"/>
  <p:tag name="KSO_WM_UNIT_INDEX" val="18"/>
  <p:tag name="KSO_WM_BEAUTIFY_FLAG" val="#wm#"/>
  <p:tag name="KSO_WM_TAG_VERSION" val="3.0"/>
  <p:tag name="KSO_WM_UNIT_ID" val="_11*i*1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50.xml><?xml version="1.0" encoding="utf-8"?>
<p:tagLst xmlns:a="http://schemas.openxmlformats.org/drawingml/2006/main" xmlns:r="http://schemas.openxmlformats.org/officeDocument/2006/relationships" xmlns:p="http://schemas.openxmlformats.org/presentationml/2006/main">
  <p:tag name="KSO_WM_UNIT_TYPE" val="i"/>
  <p:tag name="KSO_WM_UNIT_INDEX" val="19"/>
  <p:tag name="KSO_WM_BEAUTIFY_FLAG" val="#wm#"/>
  <p:tag name="KSO_WM_TAG_VERSION" val="3.0"/>
  <p:tag name="KSO_WM_UNIT_ID" val="_11*i*1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1.xml><?xml version="1.0" encoding="utf-8"?>
<p:tagLst xmlns:a="http://schemas.openxmlformats.org/drawingml/2006/main" xmlns:r="http://schemas.openxmlformats.org/officeDocument/2006/relationships" xmlns:p="http://schemas.openxmlformats.org/presentationml/2006/main">
  <p:tag name="KSO_WM_UNIT_TYPE" val="i"/>
  <p:tag name="KSO_WM_UNIT_INDEX" val="20"/>
  <p:tag name="KSO_WM_BEAUTIFY_FLAG" val="#wm#"/>
  <p:tag name="KSO_WM_TAG_VERSION" val="3.0"/>
  <p:tag name="KSO_WM_UNIT_ID" val="_11*i*2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2.xml><?xml version="1.0" encoding="utf-8"?>
<p:tagLst xmlns:a="http://schemas.openxmlformats.org/drawingml/2006/main" xmlns:r="http://schemas.openxmlformats.org/officeDocument/2006/relationships" xmlns:p="http://schemas.openxmlformats.org/presentationml/2006/main">
  <p:tag name="KSO_WM_UNIT_TYPE" val="i"/>
  <p:tag name="KSO_WM_UNIT_INDEX" val="21"/>
  <p:tag name="KSO_WM_BEAUTIFY_FLAG" val="#wm#"/>
  <p:tag name="KSO_WM_TAG_VERSION" val="3.0"/>
  <p:tag name="KSO_WM_UNIT_ID" val="_11*i*2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3.xml><?xml version="1.0" encoding="utf-8"?>
<p:tagLst xmlns:a="http://schemas.openxmlformats.org/drawingml/2006/main" xmlns:r="http://schemas.openxmlformats.org/officeDocument/2006/relationships" xmlns:p="http://schemas.openxmlformats.org/presentationml/2006/main">
  <p:tag name="KSO_WM_UNIT_TYPE" val="i"/>
  <p:tag name="KSO_WM_UNIT_INDEX" val="22"/>
  <p:tag name="KSO_WM_BEAUTIFY_FLAG" val="#wm#"/>
  <p:tag name="KSO_WM_TAG_VERSION" val="3.0"/>
  <p:tag name="KSO_WM_UNIT_ID" val="_11*i*2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4.xml><?xml version="1.0" encoding="utf-8"?>
<p:tagLst xmlns:a="http://schemas.openxmlformats.org/drawingml/2006/main" xmlns:r="http://schemas.openxmlformats.org/officeDocument/2006/relationships" xmlns:p="http://schemas.openxmlformats.org/presentationml/2006/main">
  <p:tag name="KSO_WM_UNIT_TYPE" val="i"/>
  <p:tag name="KSO_WM_UNIT_INDEX" val="23"/>
  <p:tag name="KSO_WM_BEAUTIFY_FLAG" val="#wm#"/>
  <p:tag name="KSO_WM_TAG_VERSION" val="3.0"/>
  <p:tag name="KSO_WM_UNIT_ID" val="_11*i*2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5.xml><?xml version="1.0" encoding="utf-8"?>
<p:tagLst xmlns:a="http://schemas.openxmlformats.org/drawingml/2006/main" xmlns:r="http://schemas.openxmlformats.org/officeDocument/2006/relationships" xmlns:p="http://schemas.openxmlformats.org/presentationml/2006/main">
  <p:tag name="KSO_WM_UNIT_TYPE" val="i"/>
  <p:tag name="KSO_WM_UNIT_INDEX" val="24"/>
  <p:tag name="KSO_WM_BEAUTIFY_FLAG" val="#wm#"/>
  <p:tag name="KSO_WM_TAG_VERSION" val="3.0"/>
  <p:tag name="KSO_WM_UNIT_ID" val="_11*i*2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6.xml><?xml version="1.0" encoding="utf-8"?>
<p:tagLst xmlns:a="http://schemas.openxmlformats.org/drawingml/2006/main" xmlns:r="http://schemas.openxmlformats.org/officeDocument/2006/relationships" xmlns:p="http://schemas.openxmlformats.org/presentationml/2006/main">
  <p:tag name="KSO_WM_UNIT_TYPE" val="i"/>
  <p:tag name="KSO_WM_UNIT_INDEX" val="25"/>
  <p:tag name="KSO_WM_BEAUTIFY_FLAG" val="#wm#"/>
  <p:tag name="KSO_WM_TAG_VERSION" val="3.0"/>
  <p:tag name="KSO_WM_UNIT_ID" val="_11*i*2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7.xml><?xml version="1.0" encoding="utf-8"?>
<p:tagLst xmlns:a="http://schemas.openxmlformats.org/drawingml/2006/main" xmlns:r="http://schemas.openxmlformats.org/officeDocument/2006/relationships" xmlns:p="http://schemas.openxmlformats.org/presentationml/2006/main">
  <p:tag name="KSO_WM_UNIT_TYPE" val="i"/>
  <p:tag name="KSO_WM_UNIT_INDEX" val="26"/>
  <p:tag name="KSO_WM_BEAUTIFY_FLAG" val="#wm#"/>
  <p:tag name="KSO_WM_TAG_VERSION" val="3.0"/>
  <p:tag name="KSO_WM_UNIT_ID" val="_11*i*2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8.xml><?xml version="1.0" encoding="utf-8"?>
<p:tagLst xmlns:a="http://schemas.openxmlformats.org/drawingml/2006/main" xmlns:r="http://schemas.openxmlformats.org/officeDocument/2006/relationships" xmlns:p="http://schemas.openxmlformats.org/presentationml/2006/main">
  <p:tag name="KSO_WM_UNIT_TYPE" val="i"/>
  <p:tag name="KSO_WM_UNIT_INDEX" val="27"/>
  <p:tag name="KSO_WM_BEAUTIFY_FLAG" val="#wm#"/>
  <p:tag name="KSO_WM_TAG_VERSION" val="3.0"/>
  <p:tag name="KSO_WM_UNIT_ID" val="_11*i*2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59.xml><?xml version="1.0" encoding="utf-8"?>
<p:tagLst xmlns:a="http://schemas.openxmlformats.org/drawingml/2006/main" xmlns:r="http://schemas.openxmlformats.org/officeDocument/2006/relationships" xmlns:p="http://schemas.openxmlformats.org/presentationml/2006/main">
  <p:tag name="KSO_WM_UNIT_TYPE" val="i"/>
  <p:tag name="KSO_WM_UNIT_INDEX" val="28"/>
  <p:tag name="KSO_WM_BEAUTIFY_FLAG" val="#wm#"/>
  <p:tag name="KSO_WM_TAG_VERSION" val="3.0"/>
  <p:tag name="KSO_WM_UNIT_ID" val="_11*i*2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UNIT_TYPE" val="i"/>
  <p:tag name="KSO_WM_UNIT_INDEX" val="29"/>
  <p:tag name="KSO_WM_BEAUTIFY_FLAG" val="#wm#"/>
  <p:tag name="KSO_WM_TAG_VERSION" val="3.0"/>
  <p:tag name="KSO_WM_UNIT_ID" val="_11*i*2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1.xml><?xml version="1.0" encoding="utf-8"?>
<p:tagLst xmlns:a="http://schemas.openxmlformats.org/drawingml/2006/main" xmlns:r="http://schemas.openxmlformats.org/officeDocument/2006/relationships" xmlns:p="http://schemas.openxmlformats.org/presentationml/2006/main">
  <p:tag name="KSO_WM_UNIT_TYPE" val="i"/>
  <p:tag name="KSO_WM_UNIT_INDEX" val="30"/>
  <p:tag name="KSO_WM_BEAUTIFY_FLAG" val="#wm#"/>
  <p:tag name="KSO_WM_TAG_VERSION" val="3.0"/>
  <p:tag name="KSO_WM_UNIT_ID" val="_11*i*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2.xml><?xml version="1.0" encoding="utf-8"?>
<p:tagLst xmlns:a="http://schemas.openxmlformats.org/drawingml/2006/main" xmlns:r="http://schemas.openxmlformats.org/officeDocument/2006/relationships" xmlns:p="http://schemas.openxmlformats.org/presentationml/2006/main">
  <p:tag name="KSO_WM_UNIT_TYPE" val="i"/>
  <p:tag name="KSO_WM_UNIT_INDEX" val="31"/>
  <p:tag name="KSO_WM_BEAUTIFY_FLAG" val="#wm#"/>
  <p:tag name="KSO_WM_TAG_VERSION" val="3.0"/>
  <p:tag name="KSO_WM_UNIT_ID" val="_11*i*3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3.xml><?xml version="1.0" encoding="utf-8"?>
<p:tagLst xmlns:a="http://schemas.openxmlformats.org/drawingml/2006/main" xmlns:r="http://schemas.openxmlformats.org/officeDocument/2006/relationships" xmlns:p="http://schemas.openxmlformats.org/presentationml/2006/main">
  <p:tag name="KSO_WM_UNIT_TYPE" val="i"/>
  <p:tag name="KSO_WM_UNIT_INDEX" val="32"/>
  <p:tag name="KSO_WM_BEAUTIFY_FLAG" val="#wm#"/>
  <p:tag name="KSO_WM_TAG_VERSION" val="3.0"/>
  <p:tag name="KSO_WM_UNIT_ID" val="_11*i*3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4.xml><?xml version="1.0" encoding="utf-8"?>
<p:tagLst xmlns:a="http://schemas.openxmlformats.org/drawingml/2006/main" xmlns:r="http://schemas.openxmlformats.org/officeDocument/2006/relationships" xmlns:p="http://schemas.openxmlformats.org/presentationml/2006/main">
  <p:tag name="KSO_WM_UNIT_TYPE" val="i"/>
  <p:tag name="KSO_WM_UNIT_INDEX" val="33"/>
  <p:tag name="KSO_WM_BEAUTIFY_FLAG" val="#wm#"/>
  <p:tag name="KSO_WM_TAG_VERSION" val="3.0"/>
  <p:tag name="KSO_WM_UNIT_ID" val="_11*i*3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5.xml><?xml version="1.0" encoding="utf-8"?>
<p:tagLst xmlns:a="http://schemas.openxmlformats.org/drawingml/2006/main" xmlns:r="http://schemas.openxmlformats.org/officeDocument/2006/relationships" xmlns:p="http://schemas.openxmlformats.org/presentationml/2006/main">
  <p:tag name="KSO_WM_UNIT_TYPE" val="i"/>
  <p:tag name="KSO_WM_UNIT_INDEX" val="34"/>
  <p:tag name="KSO_WM_BEAUTIFY_FLAG" val="#wm#"/>
  <p:tag name="KSO_WM_TAG_VERSION" val="3.0"/>
  <p:tag name="KSO_WM_UNIT_ID" val="_11*i*3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6.xml><?xml version="1.0" encoding="utf-8"?>
<p:tagLst xmlns:a="http://schemas.openxmlformats.org/drawingml/2006/main" xmlns:r="http://schemas.openxmlformats.org/officeDocument/2006/relationships" xmlns:p="http://schemas.openxmlformats.org/presentationml/2006/main">
  <p:tag name="KSO_WM_UNIT_ID" val="_11*i*35"/>
  <p:tag name="KSO_WM_BEAUTIFY_FLAG" val="#wm#"/>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TYPE" val="i"/>
  <p:tag name="KSO_WM_UNIT_INDEX" val="35"/>
  <p:tag name="KSO_WM_TEMPLATE_INDEX" val="40490277"/>
  <p:tag name="KSO_WM_TEMPLATE_CATEGORY" val="custom"/>
</p:tagLst>
</file>

<file path=ppt/tags/tag267.xml><?xml version="1.0" encoding="utf-8"?>
<p:tagLst xmlns:a="http://schemas.openxmlformats.org/drawingml/2006/main" xmlns:r="http://schemas.openxmlformats.org/officeDocument/2006/relationships" xmlns:p="http://schemas.openxmlformats.org/presentationml/2006/main">
  <p:tag name="KSO_WM_UNIT_TYPE" val="b"/>
  <p:tag name="KSO_WM_BEAUTIFY_FLAG" val="#wm#"/>
  <p:tag name="KSO_WM_UNIT_INDEX" val="1"/>
  <p:tag name="KSO_WM_UNIT_TEXT_TYPE" val="1"/>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8.xml><?xml version="1.0" encoding="utf-8"?>
<p:tagLst xmlns:a="http://schemas.openxmlformats.org/drawingml/2006/main" xmlns:r="http://schemas.openxmlformats.org/officeDocument/2006/relationships" xmlns:p="http://schemas.openxmlformats.org/presentationml/2006/main">
  <p:tag name="KSO_WM_UNIT_TYPE" val="a"/>
  <p:tag name="KSO_WM_BEAUTIFY_FLAG" val="#wm#"/>
  <p:tag name="KSO_WM_UNIT_INDEX" val="1"/>
  <p:tag name="KSO_WM_UNIT_TEXT_TYPE" val="1"/>
  <p:tag name="KSO_WM_LAYOUT_CHECK_HASH" val="70a81d6a7f94768b09b61f79ee978c90b81fe0aa"/>
  <p:tag name="KSO_WM_NEWLAYOUT_ID" val="8224"/>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269.xml><?xml version="1.0" encoding="utf-8"?>
<p:tagLst xmlns:a="http://schemas.openxmlformats.org/drawingml/2006/main" xmlns:r="http://schemas.openxmlformats.org/officeDocument/2006/relationships" xmlns:p="http://schemas.openxmlformats.org/presentationml/2006/main">
  <p:tag name="KSO_WM_TEMPLATE_THUMBS_INDEX" val="1、2、3、4、5、6、7、8、9、10、11、12、13、15"/>
  <p:tag name="KSO_WM_SLIDE_ID" val="custom20202582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2582"/>
  <p:tag name="KSO_WM_SLIDE_LAYOUT" val="a_b_f_j"/>
  <p:tag name="KSO_WM_SLIDE_LAYOUT_CNT" val="1_1_2_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汇报人姓名"/>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custom20202582_1*f*1"/>
  <p:tag name="KSO_WM_TEMPLATE_CATEGORY" val="custom"/>
  <p:tag name="KSO_WM_TEMPLATE_INDEX" val="20202582"/>
  <p:tag name="KSO_WM_UNIT_LAYERLEVEL" val="1"/>
  <p:tag name="KSO_WM_TAG_VERSION" val="1.0"/>
  <p:tag name="KSO_WM_BEAUTIFY_FLAG" val="#wm#"/>
  <p:tag name="KSO_WM_UNIT_SUBTYPE" val="b"/>
  <p:tag name="KSO_WM_UNIT_TEXT_FILL_FORE_SCHEMECOLOR_INDEX_BRIGHTNESS" val="0.15"/>
  <p:tag name="KSO_WM_UNIT_TEXT_FILL_FORE_SCHEMECOLOR_INDEX" val="13"/>
  <p:tag name="KSO_WM_UNIT_TEXT_FILL_TYPE" val="1"/>
</p:tagLst>
</file>

<file path=ppt/tags/tag27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极简通用模板"/>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2582_1*a*1"/>
  <p:tag name="KSO_WM_TEMPLATE_CATEGORY" val="custom"/>
  <p:tag name="KSO_WM_TEMPLATE_INDEX" val="20202582"/>
  <p:tag name="KSO_WM_UNIT_LAYERLEVEL" val="1"/>
  <p:tag name="KSO_WM_TAG_VERSION" val="1.0"/>
  <p:tag name="KSO_WM_BEAUTIFY_FLAG" val="#wm#"/>
  <p:tag name="KSO_WM_UNIT_ISNUMDGMTITLE" val="0"/>
  <p:tag name="KSO_WM_UNIT_TEXT_FILL_FORE_SCHEMECOLOR_INDEX_BRIGHTNESS" val="0.15"/>
  <p:tag name="KSO_WM_UNIT_TEXT_FILL_FORE_SCHEMECOLOR_INDEX" val="13"/>
  <p:tag name="KSO_WM_UNIT_TEXT_FILL_TYPE" val="1"/>
</p:tagLst>
</file>

<file path=ppt/tags/tag272.xml><?xml version="1.0" encoding="utf-8"?>
<p:tagLst xmlns:a="http://schemas.openxmlformats.org/drawingml/2006/main" xmlns:r="http://schemas.openxmlformats.org/officeDocument/2006/relationships" xmlns:p="http://schemas.openxmlformats.org/presentationml/2006/main">
  <p:tag name="KSO_WM_SLIDE_ID" val="custom20202582_6"/>
  <p:tag name="KSO_WM_TEMPLATE_SUBCATEGORY" val="0"/>
  <p:tag name="KSO_WM_TEMPLATE_MASTER_TYPE" val="1"/>
  <p:tag name="KSO_WM_TEMPLATE_COLOR_TYPE" val="1"/>
  <p:tag name="KSO_WM_SLIDE_TYPE" val="contents"/>
  <p:tag name="KSO_WM_SLIDE_SUBTYPE" val="diag"/>
  <p:tag name="KSO_WM_SLIDE_ITEM_CNT" val="6"/>
  <p:tag name="KSO_WM_SLIDE_INDEX" val="6"/>
  <p:tag name="KSO_WM_DIAGRAM_GROUP_CODE" val="l1-1"/>
  <p:tag name="KSO_WM_SLIDE_DIAGTYPE" val="l"/>
  <p:tag name="KSO_WM_TAG_VERSION" val="1.0"/>
  <p:tag name="KSO_WM_BEAUTIFY_FLAG" val="#wm#"/>
  <p:tag name="KSO_WM_TEMPLATE_CATEGORY" val="custom"/>
  <p:tag name="KSO_WM_TEMPLATE_INDEX" val="20202582"/>
  <p:tag name="KSO_WM_SLIDE_LAYOUT" val="a_b_l"/>
  <p:tag name="KSO_WM_SLIDE_LAYOUT_CNT" val="1_1_1"/>
</p:tagLst>
</file>

<file path=ppt/tags/tag2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2582_6*l_h_i*1_1_1"/>
  <p:tag name="KSO_WM_TEMPLATE_CATEGORY" val="custom"/>
  <p:tag name="KSO_WM_TEMPLATE_INDEX" val="20202582"/>
  <p:tag name="KSO_WM_UNIT_LAYERLEVEL" val="1_1_1"/>
  <p:tag name="KSO_WM_TAG_VERSION" val="1.0"/>
  <p:tag name="KSO_WM_BEAUTIFY_FLAG" val="#wm#"/>
</p:tagLst>
</file>

<file path=ppt/tags/tag27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2582_6*l_h_a*1_1_1"/>
  <p:tag name="KSO_WM_TEMPLATE_CATEGORY" val="custom"/>
  <p:tag name="KSO_WM_TEMPLATE_INDEX" val="20202582"/>
  <p:tag name="KSO_WM_UNIT_LAYERLEVEL" val="1_1_1"/>
  <p:tag name="KSO_WM_TAG_VERSION" val="1.0"/>
  <p:tag name="KSO_WM_BEAUTIFY_FLAG" val="#wm#"/>
  <p:tag name="KSO_WM_UNIT_ISNUMDGMTITLE" val="0"/>
</p:tagLst>
</file>

<file path=ppt/tags/tag275.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2582_6*l_h_a*1_2_1"/>
  <p:tag name="KSO_WM_TEMPLATE_CATEGORY" val="custom"/>
  <p:tag name="KSO_WM_TEMPLATE_INDEX" val="20202582"/>
  <p:tag name="KSO_WM_UNIT_LAYERLEVEL" val="1_1_1"/>
  <p:tag name="KSO_WM_TAG_VERSION" val="1.0"/>
  <p:tag name="KSO_WM_BEAUTIFY_FLAG" val="#wm#"/>
  <p:tag name="KSO_WM_UNIT_ISNUMDGMTITLE" val="0"/>
</p:tagLst>
</file>

<file path=ppt/tags/tag2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2582_6*l_h_i*1_2_1"/>
  <p:tag name="KSO_WM_TEMPLATE_CATEGORY" val="custom"/>
  <p:tag name="KSO_WM_TEMPLATE_INDEX" val="20202582"/>
  <p:tag name="KSO_WM_UNIT_LAYERLEVEL" val="1_1_1"/>
  <p:tag name="KSO_WM_TAG_VERSION" val="1.0"/>
  <p:tag name="KSO_WM_BEAUTIFY_FLAG" val="#wm#"/>
</p:tagLst>
</file>

<file path=ppt/tags/tag277.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2582_6*l_h_a*1_3_1"/>
  <p:tag name="KSO_WM_TEMPLATE_CATEGORY" val="custom"/>
  <p:tag name="KSO_WM_TEMPLATE_INDEX" val="20202582"/>
  <p:tag name="KSO_WM_UNIT_LAYERLEVEL" val="1_1_1"/>
  <p:tag name="KSO_WM_TAG_VERSION" val="1.0"/>
  <p:tag name="KSO_WM_BEAUTIFY_FLAG" val="#wm#"/>
  <p:tag name="KSO_WM_UNIT_ISNUMDGMTITLE" val="0"/>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2582_6*l_h_i*1_3_1"/>
  <p:tag name="KSO_WM_TEMPLATE_CATEGORY" val="custom"/>
  <p:tag name="KSO_WM_TEMPLATE_INDEX" val="20202582"/>
  <p:tag name="KSO_WM_UNIT_LAYERLEVEL" val="1_1_1"/>
  <p:tag name="KSO_WM_TAG_VERSION" val="1.0"/>
  <p:tag name="KSO_WM_BEAUTIFY_FLAG" val="#wm#"/>
</p:tagLst>
</file>

<file path=ppt/tags/tag279.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custom20202582_6*l_h_a*1_4_1"/>
  <p:tag name="KSO_WM_TEMPLATE_CATEGORY" val="custom"/>
  <p:tag name="KSO_WM_TEMPLATE_INDEX" val="20202582"/>
  <p:tag name="KSO_WM_UNIT_LAYERLEVEL" val="1_1_1"/>
  <p:tag name="KSO_WM_TAG_VERSION" val="1.0"/>
  <p:tag name="KSO_WM_BEAUTIFY_FLAG" val="#wm#"/>
  <p:tag name="KSO_WM_UNIT_ISNUMDGMTITLE" val="0"/>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custom20202582_6*l_h_i*1_4_1"/>
  <p:tag name="KSO_WM_TEMPLATE_CATEGORY" val="custom"/>
  <p:tag name="KSO_WM_TEMPLATE_INDEX" val="20202582"/>
  <p:tag name="KSO_WM_UNIT_LAYERLEVEL" val="1_1_1"/>
  <p:tag name="KSO_WM_TAG_VERSION" val="1.0"/>
  <p:tag name="KSO_WM_BEAUTIFY_FLAG" val="#wm#"/>
</p:tagLst>
</file>

<file path=ppt/tags/tag281.xml><?xml version="1.0" encoding="utf-8"?>
<p:tagLst xmlns:a="http://schemas.openxmlformats.org/drawingml/2006/main" xmlns:r="http://schemas.openxmlformats.org/officeDocument/2006/relationships" xmlns:p="http://schemas.openxmlformats.org/presentationml/2006/main">
  <p:tag name="KSO_WM_UNIT_ISCONTENTSTITLE" val="1"/>
  <p:tag name="KSO_WM_UNIT_PRESET_TEXT" val="目录"/>
  <p:tag name="KSO_WM_UNIT_NOCLEAR" val="0"/>
  <p:tag name="KSO_WM_UNIT_VALUE" val="3"/>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2582_6*a*1"/>
  <p:tag name="KSO_WM_TEMPLATE_CATEGORY" val="custom"/>
  <p:tag name="KSO_WM_TEMPLATE_INDEX" val="20202582"/>
  <p:tag name="KSO_WM_UNIT_LAYERLEVEL" val="1"/>
  <p:tag name="KSO_WM_TAG_VERSION" val="1.0"/>
  <p:tag name="KSO_WM_BEAUTIFY_FLAG" val="#wm#"/>
  <p:tag name="KSO_WM_UNIT_ISNUMDGMTITLE" val="0"/>
</p:tagLst>
</file>

<file path=ppt/tags/tag282.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Contents"/>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2582_6*b*1"/>
  <p:tag name="KSO_WM_TEMPLATE_CATEGORY" val="custom"/>
  <p:tag name="KSO_WM_TEMPLATE_INDEX" val="20202582"/>
  <p:tag name="KSO_WM_UNIT_LAYERLEVEL" val="1"/>
  <p:tag name="KSO_WM_TAG_VERSION" val="1.0"/>
  <p:tag name="KSO_WM_BEAUTIFY_FLAG" val="#wm#"/>
  <p:tag name="KSO_WM_UNIT_ISNUMDGMTITLE" val="0"/>
</p:tagLst>
</file>

<file path=ppt/tags/tag283.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8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8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1.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2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2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29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2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99.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02.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3.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7.xml><?xml version="1.0" encoding="utf-8"?>
<p:tagLst xmlns:a="http://schemas.openxmlformats.org/drawingml/2006/main" xmlns:r="http://schemas.openxmlformats.org/officeDocument/2006/relationships" xmlns:p="http://schemas.openxmlformats.org/presentationml/2006/main">
  <p:tag name="KSO_WM_SLIDE_BACKGROUND_TYPE" val="general"/>
  <p:tag name="KSO_WM_SLIDE_BK_DARK_LIGHT" val="2"/>
</p:tagLst>
</file>

<file path=ppt/tags/tag3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 name="KSO_WM_UNIT_TYPE" val="i"/>
</p:tagLst>
</file>

<file path=ppt/tags/tag3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 name="KSO_WM_UNIT_TYPE" val="i"/>
  <p:tag name="KSO_WM_UNIT_FILL_FORE_SCHEMECOLOR_INDEX_BRIGHTNESS" val="0"/>
  <p:tag name="KSO_WM_UNIT_FILL_FORE_SCHEMECOLOR_INDEX" val="5"/>
  <p:tag name="KSO_WM_UNIT_FILL_TYPE" val="1"/>
  <p:tag name="KSO_WM_UNIT_SHADOW_SCHEMECOLOR_INDEX_BRIGHTNESS" val="0"/>
  <p:tag name="KSO_WM_UNIT_SHADOW_SCHEMECOLOR_INDEX" val="5"/>
  <p:tag name="KSO_WM_UNIT_TEXT_FILL_FORE_SCHEMECOLOR_INDEX_BRIGHTNESS" val="0"/>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1.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13"/>
  <p:tag name="KSO_WM_UNIT_TEXT_FILL_TYPE" val="1"/>
</p:tagLst>
</file>

<file path=ppt/tags/tag3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12*i*8"/>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12*i*9"/>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12*i*10"/>
  <p:tag name="KSO_WM_UNIT_LAYERLEVEL" val="1"/>
  <p:tag name="KSO_WM_TAG_VERSION" val="1.0"/>
  <p:tag name="KSO_WM_BEAUTIFY_FLAG" val="#wm#"/>
  <p:tag name="KSO_WM_SLIDE_BACKGROUND_TYPE" val="general"/>
  <p:tag name="KSO_WM_SLIDE_BK_DARK_LIGHT" val="2"/>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40490277"/>
  <p:tag name="KSO_WM_SLIDE_HAS_MASK" val="0"/>
  <p:tag name="KSO_WM_SLIDE_ID" val="custom40490277_9"/>
  <p:tag name="KSO_WM_SLIDE_INDEX" val="5"/>
  <p:tag name="KSO_WM_SLIDE_ITEM_CNT" val="0"/>
  <p:tag name="KSO_WM_SLIDE_LAYOUT" val="a_b"/>
  <p:tag name="KSO_WM_SLIDE_LAYOUT_CNT" val="1_1"/>
  <p:tag name="KSO_WM_SLIDE_TYPE" val="endPage"/>
  <p:tag name="KSO_WM_TAG_VERSION" val="3.0"/>
  <p:tag name="KSO_WM_TEMPLATE_MASTER_TYPE" val="0"/>
  <p:tag name="KSO_WM_TEMPLATE_SLIDE_ID" val="slide_06be46c9219ad451"/>
  <p:tag name="KSO_WM_TEMPLATE_SUBCATEGORY" val="29"/>
</p:tagLst>
</file>

<file path=ppt/tags/tag316.xml><?xml version="1.0" encoding="utf-8"?>
<p:tagLst xmlns:a="http://schemas.openxmlformats.org/drawingml/2006/main" xmlns:r="http://schemas.openxmlformats.org/officeDocument/2006/relationships" xmlns:p="http://schemas.openxmlformats.org/presentationml/2006/main">
  <p:tag name="KSO_WM_UNIT_TYPE" val="b"/>
  <p:tag name="KSO_WM_BEAUTIFY_FLAG" val="#wm#"/>
  <p:tag name="KSO_WM_UNIT_INDEX" val="1"/>
  <p:tag name="KSO_WM_UNIT_TEXT_TYPE" val="1"/>
  <p:tag name="KSO_WM_FIGMA_FLAG" val="#fgm#"/>
  <p:tag name="KSO_WM_UNIT_ID" val="_11*b*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317.xml><?xml version="1.0" encoding="utf-8"?>
<p:tagLst xmlns:a="http://schemas.openxmlformats.org/drawingml/2006/main" xmlns:r="http://schemas.openxmlformats.org/officeDocument/2006/relationships" xmlns:p="http://schemas.openxmlformats.org/presentationml/2006/main">
  <p:tag name="KSO_WM_UNIT_TYPE" val="a"/>
  <p:tag name="KSO_WM_BEAUTIFY_FLAG" val="#wm#"/>
  <p:tag name="KSO_WM_UNIT_INDEX" val="1"/>
  <p:tag name="KSO_WM_UNIT_TEXT_TYPE" val="1"/>
  <p:tag name="KSO_WM_LAYOUT_CHECK_HASH" val="70a81d6a7f94768b09b61f79ee978c90b81fe0aa"/>
  <p:tag name="KSO_WM_NEWLAYOUT_ID" val="8224"/>
  <p:tag name="KSO_WM_FIGMA_FLAG" val="#fgm#"/>
  <p:tag name="KSO_WM_UNIT_ID" val="_11*a*1"/>
  <p:tag name="KSO_WM_TAG_VERSION" val="3.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EMPLATE_INDEX" val="40490277"/>
  <p:tag name="KSO_WM_TEMPLATE_CATEGORY" val="custo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2*i*8"/>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2*i*9"/>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2*i*10"/>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SUBCATEGORY" val="0"/>
  <p:tag name="KSO_WM_TEMPLATE_COLOR_TYPE" val="1"/>
  <p:tag name="KSO_WM_TEMPLATE_THUMBS_INDEX" val="1、2、3、4、5、6、7、8、9、10、11、12、13、15"/>
  <p:tag name="KSO_WM_TEMPLATE_MASTER_THUMB_INDEX" val="12"/>
  <p:tag name="KSO_WM_UNIT_SHOW_EDIT_AREA_INDICATION" val="0"/>
  <p:tag name="KSO_WM_TAG_VERSION" val="1.0"/>
  <p:tag name="KSO_WM_BEAUTIFY_FLAG" val="#wm#"/>
  <p:tag name="KSO_WM_TEMPLATE_CATEGORY" val="custom"/>
  <p:tag name="KSO_WM_TEMPLATE_INDEX" val="20202582"/>
  <p:tag name="KSO_WM_TEMPLATE_MASTER_TYPE" val="1"/>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4*i*8"/>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4*i*9"/>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4*i*1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_5*i*8"/>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_5*i*9"/>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_5*i*1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_NEED_ADD_PATH_ANIM" val="0"/>
  <p:tag name="KSO_WM_UNIT_DIAGRAM_ISREFERUNIT" val="0"/>
  <p:tag name="KSO_WM_UNIT_TYPE" val="i"/>
  <p:tag name="KSO_WM_UNIT_INDEX" val="1"/>
  <p:tag name="KSO_WM_UNIT_ID" val="_12*i*1"/>
  <p:tag name="KSO_WM_UNIT_LAYERLEVEL" val="1"/>
  <p:tag name="KSO_WM_TAG_VERSION" val="1.0"/>
  <p:tag name="KSO_WM_BEAUTIFY_FLAG" val="#wm#"/>
  <p:tag name="KSO_WM_SLIDE_BACKGROUND_TYPE" val="general"/>
  <p:tag name="KSO_WM_SLIDE_BK_DARK_LIGHT" val="2"/>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DIAGRAM_IS_NEED_ADD_PATH_ANIM" val="0"/>
  <p:tag name="KSO_WM_SLIDE_BACKGROUND_TYPE" val="general"/>
  <p:tag name="KSO_WM_SLIDE_BK_DARK_LIGHT" val="2"/>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主题1">
  <a:themeElements>
    <a:clrScheme name="">
      <a:dk1>
        <a:srgbClr val="000000"/>
      </a:dk1>
      <a:lt1>
        <a:srgbClr val="FFFFFF"/>
      </a:lt1>
      <a:dk2>
        <a:srgbClr val="F2F2F2"/>
      </a:dk2>
      <a:lt2>
        <a:srgbClr val="FFFFFF"/>
      </a:lt2>
      <a:accent1>
        <a:srgbClr val="000000"/>
      </a:accent1>
      <a:accent2>
        <a:srgbClr val="20201E"/>
      </a:accent2>
      <a:accent3>
        <a:srgbClr val="40403C"/>
      </a:accent3>
      <a:accent4>
        <a:srgbClr val="615F59"/>
      </a:accent4>
      <a:accent5>
        <a:srgbClr val="817F77"/>
      </a:accent5>
      <a:accent6>
        <a:srgbClr val="A19F95"/>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主题1" id="{413A7C36-3CED-4CA7-9F21-EE0E577A8825}" vid="{C449BDA3-D4A1-4A41-995A-FA55F41B9374}"/>
    </a:ext>
  </a:extLst>
</a:theme>
</file>

<file path=docProps/app.xml><?xml version="1.0" encoding="utf-8"?>
<Properties xmlns="http://schemas.openxmlformats.org/officeDocument/2006/extended-properties" xmlns:vt="http://schemas.openxmlformats.org/officeDocument/2006/docPropsVTypes">
  <Template>主题1</Template>
  <TotalTime>469</TotalTime>
  <Words>4969</Words>
  <Application>Microsoft Office PowerPoint</Application>
  <PresentationFormat>宽屏</PresentationFormat>
  <Paragraphs>176</Paragraphs>
  <Slides>49</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49</vt:i4>
      </vt:variant>
    </vt:vector>
  </HeadingPairs>
  <TitlesOfParts>
    <vt:vector size="53" baseType="lpstr">
      <vt:lpstr>汉仪旗黑-85S</vt:lpstr>
      <vt:lpstr>微软雅黑</vt:lpstr>
      <vt:lpstr>Arial</vt:lpstr>
      <vt:lpstr>主题1</vt:lpstr>
      <vt:lpstr>模块一 汽车车型与车身</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汽车构造</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天 夏</dc:creator>
  <cp:lastModifiedBy>天 夏</cp:lastModifiedBy>
  <cp:revision>7</cp:revision>
  <dcterms:created xsi:type="dcterms:W3CDTF">2025-09-29T02:07:41Z</dcterms:created>
  <dcterms:modified xsi:type="dcterms:W3CDTF">2025-10-08T13:41:53Z</dcterms:modified>
</cp:coreProperties>
</file>